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66" r:id="rId6"/>
    <p:sldId id="259" r:id="rId7"/>
    <p:sldId id="267" r:id="rId8"/>
    <p:sldId id="268" r:id="rId9"/>
    <p:sldId id="260" r:id="rId10"/>
    <p:sldId id="269" r:id="rId11"/>
    <p:sldId id="270" r:id="rId12"/>
    <p:sldId id="261" r:id="rId13"/>
    <p:sldId id="271" r:id="rId14"/>
    <p:sldId id="272" r:id="rId15"/>
    <p:sldId id="262" r:id="rId16"/>
    <p:sldId id="273" r:id="rId17"/>
    <p:sldId id="274" r:id="rId18"/>
    <p:sldId id="263" r:id="rId19"/>
    <p:sldId id="275" r:id="rId20"/>
    <p:sldId id="276" r:id="rId21"/>
    <p:sldId id="264"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70CF28-F594-4C27-8756-2F116E4C4769}" v="7" dt="2024-03-04T19:54:27.4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4" y="4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gana Ignjatovic Ristic" userId="87700855897c5d02" providerId="LiveId" clId="{CC70CF28-F594-4C27-8756-2F116E4C4769}"/>
    <pc:docChg chg="undo custSel addSld modSld">
      <pc:chgData name="Dragana Ignjatovic Ristic" userId="87700855897c5d02" providerId="LiveId" clId="{CC70CF28-F594-4C27-8756-2F116E4C4769}" dt="2024-03-07T09:31:11.751" v="439" actId="20577"/>
      <pc:docMkLst>
        <pc:docMk/>
      </pc:docMkLst>
      <pc:sldChg chg="addSp delSp modSp new mod">
        <pc:chgData name="Dragana Ignjatovic Ristic" userId="87700855897c5d02" providerId="LiveId" clId="{CC70CF28-F594-4C27-8756-2F116E4C4769}" dt="2024-03-07T09:11:27.460" v="198" actId="255"/>
        <pc:sldMkLst>
          <pc:docMk/>
          <pc:sldMk cId="3207792224" sldId="256"/>
        </pc:sldMkLst>
        <pc:spChg chg="mod">
          <ac:chgData name="Dragana Ignjatovic Ristic" userId="87700855897c5d02" providerId="LiveId" clId="{CC70CF28-F594-4C27-8756-2F116E4C4769}" dt="2024-03-07T09:11:21.372" v="197" actId="27636"/>
          <ac:spMkLst>
            <pc:docMk/>
            <pc:sldMk cId="3207792224" sldId="256"/>
            <ac:spMk id="2" creationId="{36E0F764-EE99-0DD3-476B-CDD9A6FBEA65}"/>
          </ac:spMkLst>
        </pc:spChg>
        <pc:spChg chg="mod">
          <ac:chgData name="Dragana Ignjatovic Ristic" userId="87700855897c5d02" providerId="LiveId" clId="{CC70CF28-F594-4C27-8756-2F116E4C4769}" dt="2024-03-07T09:11:27.460" v="198" actId="255"/>
          <ac:spMkLst>
            <pc:docMk/>
            <pc:sldMk cId="3207792224" sldId="256"/>
            <ac:spMk id="3" creationId="{E79748C9-A1A2-587C-384C-DDFA46BF36E7}"/>
          </ac:spMkLst>
        </pc:spChg>
        <pc:graphicFrameChg chg="add mod">
          <ac:chgData name="Dragana Ignjatovic Ristic" userId="87700855897c5d02" providerId="LiveId" clId="{CC70CF28-F594-4C27-8756-2F116E4C4769}" dt="2024-03-04T19:53:53.823" v="1"/>
          <ac:graphicFrameMkLst>
            <pc:docMk/>
            <pc:sldMk cId="3207792224" sldId="256"/>
            <ac:graphicFrameMk id="4" creationId="{75662DAA-C9AC-5D7F-799F-54602848C61A}"/>
          </ac:graphicFrameMkLst>
        </pc:graphicFrameChg>
        <pc:graphicFrameChg chg="add mod">
          <ac:chgData name="Dragana Ignjatovic Ristic" userId="87700855897c5d02" providerId="LiveId" clId="{CC70CF28-F594-4C27-8756-2F116E4C4769}" dt="2024-03-04T19:54:15.242" v="2"/>
          <ac:graphicFrameMkLst>
            <pc:docMk/>
            <pc:sldMk cId="3207792224" sldId="256"/>
            <ac:graphicFrameMk id="5" creationId="{77989558-A392-35C9-7E23-4C63470BD3DA}"/>
          </ac:graphicFrameMkLst>
        </pc:graphicFrameChg>
        <pc:graphicFrameChg chg="add mod">
          <ac:chgData name="Dragana Ignjatovic Ristic" userId="87700855897c5d02" providerId="LiveId" clId="{CC70CF28-F594-4C27-8756-2F116E4C4769}" dt="2024-03-04T19:54:21.120" v="3"/>
          <ac:graphicFrameMkLst>
            <pc:docMk/>
            <pc:sldMk cId="3207792224" sldId="256"/>
            <ac:graphicFrameMk id="6" creationId="{086E8982-5B96-BCFD-21D9-D522AEE7BA36}"/>
          </ac:graphicFrameMkLst>
        </pc:graphicFrameChg>
        <pc:graphicFrameChg chg="add del mod modGraphic">
          <ac:chgData name="Dragana Ignjatovic Ristic" userId="87700855897c5d02" providerId="LiveId" clId="{CC70CF28-F594-4C27-8756-2F116E4C4769}" dt="2024-03-04T19:58:34.744" v="122" actId="478"/>
          <ac:graphicFrameMkLst>
            <pc:docMk/>
            <pc:sldMk cId="3207792224" sldId="256"/>
            <ac:graphicFrameMk id="7" creationId="{9EA44357-C503-95C5-4E5A-C08EAA3F252C}"/>
          </ac:graphicFrameMkLst>
        </pc:graphicFrameChg>
      </pc:sldChg>
      <pc:sldChg chg="modSp new mod">
        <pc:chgData name="Dragana Ignjatovic Ristic" userId="87700855897c5d02" providerId="LiveId" clId="{CC70CF28-F594-4C27-8756-2F116E4C4769}" dt="2024-03-07T09:13:10.450" v="206" actId="2711"/>
        <pc:sldMkLst>
          <pc:docMk/>
          <pc:sldMk cId="1161020858" sldId="257"/>
        </pc:sldMkLst>
        <pc:spChg chg="mod">
          <ac:chgData name="Dragana Ignjatovic Ristic" userId="87700855897c5d02" providerId="LiveId" clId="{CC70CF28-F594-4C27-8756-2F116E4C4769}" dt="2024-03-07T09:13:03.858" v="205" actId="2711"/>
          <ac:spMkLst>
            <pc:docMk/>
            <pc:sldMk cId="1161020858" sldId="257"/>
            <ac:spMk id="2" creationId="{B72FACD7-8151-85F5-F1E8-779F63A00B3D}"/>
          </ac:spMkLst>
        </pc:spChg>
        <pc:spChg chg="mod">
          <ac:chgData name="Dragana Ignjatovic Ristic" userId="87700855897c5d02" providerId="LiveId" clId="{CC70CF28-F594-4C27-8756-2F116E4C4769}" dt="2024-03-07T09:13:10.450" v="206" actId="2711"/>
          <ac:spMkLst>
            <pc:docMk/>
            <pc:sldMk cId="1161020858" sldId="257"/>
            <ac:spMk id="3" creationId="{0D60B440-1218-5B67-B947-749F62015128}"/>
          </ac:spMkLst>
        </pc:spChg>
      </pc:sldChg>
      <pc:sldChg chg="modSp new mod">
        <pc:chgData name="Dragana Ignjatovic Ristic" userId="87700855897c5d02" providerId="LiveId" clId="{CC70CF28-F594-4C27-8756-2F116E4C4769}" dt="2024-03-07T09:13:36.045" v="212" actId="2711"/>
        <pc:sldMkLst>
          <pc:docMk/>
          <pc:sldMk cId="3392995994" sldId="258"/>
        </pc:sldMkLst>
        <pc:spChg chg="mod">
          <ac:chgData name="Dragana Ignjatovic Ristic" userId="87700855897c5d02" providerId="LiveId" clId="{CC70CF28-F594-4C27-8756-2F116E4C4769}" dt="2024-03-07T09:13:20.854" v="207" actId="2711"/>
          <ac:spMkLst>
            <pc:docMk/>
            <pc:sldMk cId="3392995994" sldId="258"/>
            <ac:spMk id="2" creationId="{02EB9676-A35A-CC22-EB46-E6CBC396D847}"/>
          </ac:spMkLst>
        </pc:spChg>
        <pc:spChg chg="mod">
          <ac:chgData name="Dragana Ignjatovic Ristic" userId="87700855897c5d02" providerId="LiveId" clId="{CC70CF28-F594-4C27-8756-2F116E4C4769}" dt="2024-03-07T09:13:36.045" v="212" actId="2711"/>
          <ac:spMkLst>
            <pc:docMk/>
            <pc:sldMk cId="3392995994" sldId="258"/>
            <ac:spMk id="3" creationId="{EB038188-C444-F652-8186-DDEE18A3B312}"/>
          </ac:spMkLst>
        </pc:spChg>
      </pc:sldChg>
      <pc:sldChg chg="modSp new mod">
        <pc:chgData name="Dragana Ignjatovic Ristic" userId="87700855897c5d02" providerId="LiveId" clId="{CC70CF28-F594-4C27-8756-2F116E4C4769}" dt="2024-03-07T09:16:06.776" v="250" actId="2711"/>
        <pc:sldMkLst>
          <pc:docMk/>
          <pc:sldMk cId="3469956556" sldId="259"/>
        </pc:sldMkLst>
        <pc:spChg chg="mod">
          <ac:chgData name="Dragana Ignjatovic Ristic" userId="87700855897c5d02" providerId="LiveId" clId="{CC70CF28-F594-4C27-8756-2F116E4C4769}" dt="2024-03-07T09:15:59.495" v="249" actId="2711"/>
          <ac:spMkLst>
            <pc:docMk/>
            <pc:sldMk cId="3469956556" sldId="259"/>
            <ac:spMk id="2" creationId="{D612FE15-B465-8097-B956-457E5FC160CF}"/>
          </ac:spMkLst>
        </pc:spChg>
        <pc:spChg chg="mod">
          <ac:chgData name="Dragana Ignjatovic Ristic" userId="87700855897c5d02" providerId="LiveId" clId="{CC70CF28-F594-4C27-8756-2F116E4C4769}" dt="2024-03-07T09:16:06.776" v="250" actId="2711"/>
          <ac:spMkLst>
            <pc:docMk/>
            <pc:sldMk cId="3469956556" sldId="259"/>
            <ac:spMk id="3" creationId="{1F88188C-171E-9CDB-E0BF-143AE6FBB5E1}"/>
          </ac:spMkLst>
        </pc:spChg>
      </pc:sldChg>
      <pc:sldChg chg="modSp new mod">
        <pc:chgData name="Dragana Ignjatovic Ristic" userId="87700855897c5d02" providerId="LiveId" clId="{CC70CF28-F594-4C27-8756-2F116E4C4769}" dt="2024-03-07T09:20:56.570" v="298" actId="2711"/>
        <pc:sldMkLst>
          <pc:docMk/>
          <pc:sldMk cId="1503138770" sldId="260"/>
        </pc:sldMkLst>
        <pc:spChg chg="mod">
          <ac:chgData name="Dragana Ignjatovic Ristic" userId="87700855897c5d02" providerId="LiveId" clId="{CC70CF28-F594-4C27-8756-2F116E4C4769}" dt="2024-03-07T09:20:49.167" v="297" actId="2711"/>
          <ac:spMkLst>
            <pc:docMk/>
            <pc:sldMk cId="1503138770" sldId="260"/>
            <ac:spMk id="2" creationId="{A1DEA241-FB32-E920-E840-DCEDF0DA91DF}"/>
          </ac:spMkLst>
        </pc:spChg>
        <pc:spChg chg="mod">
          <ac:chgData name="Dragana Ignjatovic Ristic" userId="87700855897c5d02" providerId="LiveId" clId="{CC70CF28-F594-4C27-8756-2F116E4C4769}" dt="2024-03-07T09:20:56.570" v="298" actId="2711"/>
          <ac:spMkLst>
            <pc:docMk/>
            <pc:sldMk cId="1503138770" sldId="260"/>
            <ac:spMk id="3" creationId="{9AE61129-70DC-5060-0E4D-3D228A9DE2F0}"/>
          </ac:spMkLst>
        </pc:spChg>
      </pc:sldChg>
      <pc:sldChg chg="modSp new mod">
        <pc:chgData name="Dragana Ignjatovic Ristic" userId="87700855897c5d02" providerId="LiveId" clId="{CC70CF28-F594-4C27-8756-2F116E4C4769}" dt="2024-03-07T09:23:12.460" v="341" actId="2711"/>
        <pc:sldMkLst>
          <pc:docMk/>
          <pc:sldMk cId="2047017509" sldId="261"/>
        </pc:sldMkLst>
        <pc:spChg chg="mod">
          <ac:chgData name="Dragana Ignjatovic Ristic" userId="87700855897c5d02" providerId="LiveId" clId="{CC70CF28-F594-4C27-8756-2F116E4C4769}" dt="2024-03-07T09:23:05.139" v="340" actId="2711"/>
          <ac:spMkLst>
            <pc:docMk/>
            <pc:sldMk cId="2047017509" sldId="261"/>
            <ac:spMk id="2" creationId="{BA4146C1-06AA-1711-303D-173636482395}"/>
          </ac:spMkLst>
        </pc:spChg>
        <pc:spChg chg="mod">
          <ac:chgData name="Dragana Ignjatovic Ristic" userId="87700855897c5d02" providerId="LiveId" clId="{CC70CF28-F594-4C27-8756-2F116E4C4769}" dt="2024-03-07T09:23:12.460" v="341" actId="2711"/>
          <ac:spMkLst>
            <pc:docMk/>
            <pc:sldMk cId="2047017509" sldId="261"/>
            <ac:spMk id="3" creationId="{6FDDF1C4-C40C-B382-660C-AEDFA3CD5398}"/>
          </ac:spMkLst>
        </pc:spChg>
      </pc:sldChg>
      <pc:sldChg chg="modSp new mod">
        <pc:chgData name="Dragana Ignjatovic Ristic" userId="87700855897c5d02" providerId="LiveId" clId="{CC70CF28-F594-4C27-8756-2F116E4C4769}" dt="2024-03-07T09:24:57.106" v="369" actId="2711"/>
        <pc:sldMkLst>
          <pc:docMk/>
          <pc:sldMk cId="29880597" sldId="262"/>
        </pc:sldMkLst>
        <pc:spChg chg="mod">
          <ac:chgData name="Dragana Ignjatovic Ristic" userId="87700855897c5d02" providerId="LiveId" clId="{CC70CF28-F594-4C27-8756-2F116E4C4769}" dt="2024-03-07T09:24:57.106" v="369" actId="2711"/>
          <ac:spMkLst>
            <pc:docMk/>
            <pc:sldMk cId="29880597" sldId="262"/>
            <ac:spMk id="2" creationId="{2A131457-B465-86C5-C554-E68F69306D17}"/>
          </ac:spMkLst>
        </pc:spChg>
        <pc:spChg chg="mod">
          <ac:chgData name="Dragana Ignjatovic Ristic" userId="87700855897c5d02" providerId="LiveId" clId="{CC70CF28-F594-4C27-8756-2F116E4C4769}" dt="2024-03-04T19:56:49.949" v="31" actId="21"/>
          <ac:spMkLst>
            <pc:docMk/>
            <pc:sldMk cId="29880597" sldId="262"/>
            <ac:spMk id="3" creationId="{D688737F-21CE-0D7D-E09C-881C8DFC2068}"/>
          </ac:spMkLst>
        </pc:spChg>
      </pc:sldChg>
      <pc:sldChg chg="modSp new mod">
        <pc:chgData name="Dragana Ignjatovic Ristic" userId="87700855897c5d02" providerId="LiveId" clId="{CC70CF28-F594-4C27-8756-2F116E4C4769}" dt="2024-03-07T09:26:27.052" v="396" actId="2711"/>
        <pc:sldMkLst>
          <pc:docMk/>
          <pc:sldMk cId="4123798397" sldId="263"/>
        </pc:sldMkLst>
        <pc:spChg chg="mod">
          <ac:chgData name="Dragana Ignjatovic Ristic" userId="87700855897c5d02" providerId="LiveId" clId="{CC70CF28-F594-4C27-8756-2F116E4C4769}" dt="2024-03-07T09:26:27.052" v="396" actId="2711"/>
          <ac:spMkLst>
            <pc:docMk/>
            <pc:sldMk cId="4123798397" sldId="263"/>
            <ac:spMk id="2" creationId="{74E3F1D7-5F75-7B56-C31C-7F920E9E6DEC}"/>
          </ac:spMkLst>
        </pc:spChg>
        <pc:spChg chg="mod">
          <ac:chgData name="Dragana Ignjatovic Ristic" userId="87700855897c5d02" providerId="LiveId" clId="{CC70CF28-F594-4C27-8756-2F116E4C4769}" dt="2024-03-04T19:56:41.683" v="28" actId="21"/>
          <ac:spMkLst>
            <pc:docMk/>
            <pc:sldMk cId="4123798397" sldId="263"/>
            <ac:spMk id="3" creationId="{0E2026BE-9792-1485-287F-5323014AC911}"/>
          </ac:spMkLst>
        </pc:spChg>
      </pc:sldChg>
      <pc:sldChg chg="modSp new mod">
        <pc:chgData name="Dragana Ignjatovic Ristic" userId="87700855897c5d02" providerId="LiveId" clId="{CC70CF28-F594-4C27-8756-2F116E4C4769}" dt="2024-03-07T09:30:41.927" v="428" actId="2711"/>
        <pc:sldMkLst>
          <pc:docMk/>
          <pc:sldMk cId="2719722211" sldId="264"/>
        </pc:sldMkLst>
        <pc:spChg chg="mod">
          <ac:chgData name="Dragana Ignjatovic Ristic" userId="87700855897c5d02" providerId="LiveId" clId="{CC70CF28-F594-4C27-8756-2F116E4C4769}" dt="2024-03-07T09:29:43.045" v="423" actId="2711"/>
          <ac:spMkLst>
            <pc:docMk/>
            <pc:sldMk cId="2719722211" sldId="264"/>
            <ac:spMk id="2" creationId="{1F876C43-D509-A068-F511-7F1989AF2921}"/>
          </ac:spMkLst>
        </pc:spChg>
        <pc:spChg chg="mod">
          <ac:chgData name="Dragana Ignjatovic Ristic" userId="87700855897c5d02" providerId="LiveId" clId="{CC70CF28-F594-4C27-8756-2F116E4C4769}" dt="2024-03-07T09:30:41.927" v="428" actId="2711"/>
          <ac:spMkLst>
            <pc:docMk/>
            <pc:sldMk cId="2719722211" sldId="264"/>
            <ac:spMk id="3" creationId="{EA18DB54-B0AB-1DB2-E221-9154F904B1DA}"/>
          </ac:spMkLst>
        </pc:spChg>
      </pc:sldChg>
      <pc:sldChg chg="modSp new mod">
        <pc:chgData name="Dragana Ignjatovic Ristic" userId="87700855897c5d02" providerId="LiveId" clId="{CC70CF28-F594-4C27-8756-2F116E4C4769}" dt="2024-03-07T09:15:46.588" v="248" actId="20577"/>
        <pc:sldMkLst>
          <pc:docMk/>
          <pc:sldMk cId="2407684695" sldId="265"/>
        </pc:sldMkLst>
        <pc:spChg chg="mod">
          <ac:chgData name="Dragana Ignjatovic Ristic" userId="87700855897c5d02" providerId="LiveId" clId="{CC70CF28-F594-4C27-8756-2F116E4C4769}" dt="2024-03-07T09:14:32.342" v="216"/>
          <ac:spMkLst>
            <pc:docMk/>
            <pc:sldMk cId="2407684695" sldId="265"/>
            <ac:spMk id="2" creationId="{B95E96C6-59FA-EA72-048D-9EBF7D9E0019}"/>
          </ac:spMkLst>
        </pc:spChg>
        <pc:spChg chg="mod">
          <ac:chgData name="Dragana Ignjatovic Ristic" userId="87700855897c5d02" providerId="LiveId" clId="{CC70CF28-F594-4C27-8756-2F116E4C4769}" dt="2024-03-07T09:15:46.588" v="248" actId="20577"/>
          <ac:spMkLst>
            <pc:docMk/>
            <pc:sldMk cId="2407684695" sldId="265"/>
            <ac:spMk id="3" creationId="{3ABAA7A0-5F33-147F-44BD-92EE2FADF409}"/>
          </ac:spMkLst>
        </pc:spChg>
      </pc:sldChg>
      <pc:sldChg chg="modSp new mod">
        <pc:chgData name="Dragana Ignjatovic Ristic" userId="87700855897c5d02" providerId="LiveId" clId="{CC70CF28-F594-4C27-8756-2F116E4C4769}" dt="2024-03-07T09:15:30.213" v="236" actId="20577"/>
        <pc:sldMkLst>
          <pc:docMk/>
          <pc:sldMk cId="2347183642" sldId="266"/>
        </pc:sldMkLst>
        <pc:spChg chg="mod">
          <ac:chgData name="Dragana Ignjatovic Ristic" userId="87700855897c5d02" providerId="LiveId" clId="{CC70CF28-F594-4C27-8756-2F116E4C4769}" dt="2024-03-07T09:15:12.672" v="223"/>
          <ac:spMkLst>
            <pc:docMk/>
            <pc:sldMk cId="2347183642" sldId="266"/>
            <ac:spMk id="2" creationId="{E89D0B5D-10C1-DDB0-C015-19F65A10D441}"/>
          </ac:spMkLst>
        </pc:spChg>
        <pc:spChg chg="mod">
          <ac:chgData name="Dragana Ignjatovic Ristic" userId="87700855897c5d02" providerId="LiveId" clId="{CC70CF28-F594-4C27-8756-2F116E4C4769}" dt="2024-03-07T09:15:30.213" v="236" actId="20577"/>
          <ac:spMkLst>
            <pc:docMk/>
            <pc:sldMk cId="2347183642" sldId="266"/>
            <ac:spMk id="3" creationId="{EEFE60A3-B9B8-5BE7-114E-EAE5DC11CFE2}"/>
          </ac:spMkLst>
        </pc:spChg>
      </pc:sldChg>
      <pc:sldChg chg="modSp new mod">
        <pc:chgData name="Dragana Ignjatovic Ristic" userId="87700855897c5d02" providerId="LiveId" clId="{CC70CF28-F594-4C27-8756-2F116E4C4769}" dt="2024-03-07T09:19:26.267" v="295"/>
        <pc:sldMkLst>
          <pc:docMk/>
          <pc:sldMk cId="3179184102" sldId="267"/>
        </pc:sldMkLst>
        <pc:spChg chg="mod">
          <ac:chgData name="Dragana Ignjatovic Ristic" userId="87700855897c5d02" providerId="LiveId" clId="{CC70CF28-F594-4C27-8756-2F116E4C4769}" dt="2024-03-07T09:19:26.267" v="295"/>
          <ac:spMkLst>
            <pc:docMk/>
            <pc:sldMk cId="3179184102" sldId="267"/>
            <ac:spMk id="2" creationId="{3AFD26AD-A7F4-EFED-F0A0-1B6A94E3B62D}"/>
          </ac:spMkLst>
        </pc:spChg>
        <pc:spChg chg="mod">
          <ac:chgData name="Dragana Ignjatovic Ristic" userId="87700855897c5d02" providerId="LiveId" clId="{CC70CF28-F594-4C27-8756-2F116E4C4769}" dt="2024-03-07T09:18:11.992" v="279" actId="2711"/>
          <ac:spMkLst>
            <pc:docMk/>
            <pc:sldMk cId="3179184102" sldId="267"/>
            <ac:spMk id="3" creationId="{A6973D9B-14F1-82C0-2637-BF04B719C1AA}"/>
          </ac:spMkLst>
        </pc:spChg>
      </pc:sldChg>
      <pc:sldChg chg="modSp new mod">
        <pc:chgData name="Dragana Ignjatovic Ristic" userId="87700855897c5d02" providerId="LiveId" clId="{CC70CF28-F594-4C27-8756-2F116E4C4769}" dt="2024-03-07T09:19:30.900" v="296"/>
        <pc:sldMkLst>
          <pc:docMk/>
          <pc:sldMk cId="2102493452" sldId="268"/>
        </pc:sldMkLst>
        <pc:spChg chg="mod">
          <ac:chgData name="Dragana Ignjatovic Ristic" userId="87700855897c5d02" providerId="LiveId" clId="{CC70CF28-F594-4C27-8756-2F116E4C4769}" dt="2024-03-07T09:19:30.900" v="296"/>
          <ac:spMkLst>
            <pc:docMk/>
            <pc:sldMk cId="2102493452" sldId="268"/>
            <ac:spMk id="2" creationId="{1D95F19D-F661-5ECF-C799-727832E98E6E}"/>
          </ac:spMkLst>
        </pc:spChg>
        <pc:spChg chg="mod">
          <ac:chgData name="Dragana Ignjatovic Ristic" userId="87700855897c5d02" providerId="LiveId" clId="{CC70CF28-F594-4C27-8756-2F116E4C4769}" dt="2024-03-07T09:19:14.803" v="294" actId="20577"/>
          <ac:spMkLst>
            <pc:docMk/>
            <pc:sldMk cId="2102493452" sldId="268"/>
            <ac:spMk id="3" creationId="{E56AC80D-5FDD-E612-C5C0-1F31ACE43F52}"/>
          </ac:spMkLst>
        </pc:spChg>
      </pc:sldChg>
      <pc:sldChg chg="modSp new mod">
        <pc:chgData name="Dragana Ignjatovic Ristic" userId="87700855897c5d02" providerId="LiveId" clId="{CC70CF28-F594-4C27-8756-2F116E4C4769}" dt="2024-03-07T09:22:36.755" v="333" actId="2711"/>
        <pc:sldMkLst>
          <pc:docMk/>
          <pc:sldMk cId="2699632667" sldId="269"/>
        </pc:sldMkLst>
        <pc:spChg chg="mod">
          <ac:chgData name="Dragana Ignjatovic Ristic" userId="87700855897c5d02" providerId="LiveId" clId="{CC70CF28-F594-4C27-8756-2F116E4C4769}" dt="2024-03-07T09:21:42.002" v="302"/>
          <ac:spMkLst>
            <pc:docMk/>
            <pc:sldMk cId="2699632667" sldId="269"/>
            <ac:spMk id="2" creationId="{05F79F32-DBCB-FE52-291B-245BBEC8CB0D}"/>
          </ac:spMkLst>
        </pc:spChg>
        <pc:spChg chg="mod">
          <ac:chgData name="Dragana Ignjatovic Ristic" userId="87700855897c5d02" providerId="LiveId" clId="{CC70CF28-F594-4C27-8756-2F116E4C4769}" dt="2024-03-07T09:22:36.755" v="333" actId="2711"/>
          <ac:spMkLst>
            <pc:docMk/>
            <pc:sldMk cId="2699632667" sldId="269"/>
            <ac:spMk id="3" creationId="{F9CFADCC-2943-DD44-CD0A-A27A2ECC86EA}"/>
          </ac:spMkLst>
        </pc:spChg>
      </pc:sldChg>
      <pc:sldChg chg="modSp new mod">
        <pc:chgData name="Dragana Ignjatovic Ristic" userId="87700855897c5d02" providerId="LiveId" clId="{CC70CF28-F594-4C27-8756-2F116E4C4769}" dt="2024-03-07T09:22:54.612" v="339" actId="27636"/>
        <pc:sldMkLst>
          <pc:docMk/>
          <pc:sldMk cId="3318248812" sldId="270"/>
        </pc:sldMkLst>
        <pc:spChg chg="mod">
          <ac:chgData name="Dragana Ignjatovic Ristic" userId="87700855897c5d02" providerId="LiveId" clId="{CC70CF28-F594-4C27-8756-2F116E4C4769}" dt="2024-03-07T09:21:47.469" v="304"/>
          <ac:spMkLst>
            <pc:docMk/>
            <pc:sldMk cId="3318248812" sldId="270"/>
            <ac:spMk id="2" creationId="{3088A1FC-776B-F3A8-6F68-8999B2EFB2D2}"/>
          </ac:spMkLst>
        </pc:spChg>
        <pc:spChg chg="mod">
          <ac:chgData name="Dragana Ignjatovic Ristic" userId="87700855897c5d02" providerId="LiveId" clId="{CC70CF28-F594-4C27-8756-2F116E4C4769}" dt="2024-03-07T09:22:54.612" v="339" actId="27636"/>
          <ac:spMkLst>
            <pc:docMk/>
            <pc:sldMk cId="3318248812" sldId="270"/>
            <ac:spMk id="3" creationId="{97263A2B-CE02-8C84-65EA-260115024396}"/>
          </ac:spMkLst>
        </pc:spChg>
      </pc:sldChg>
      <pc:sldChg chg="modSp new mod">
        <pc:chgData name="Dragana Ignjatovic Ristic" userId="87700855897c5d02" providerId="LiveId" clId="{CC70CF28-F594-4C27-8756-2F116E4C4769}" dt="2024-03-07T09:23:56.198" v="345"/>
        <pc:sldMkLst>
          <pc:docMk/>
          <pc:sldMk cId="3775920222" sldId="271"/>
        </pc:sldMkLst>
        <pc:spChg chg="mod">
          <ac:chgData name="Dragana Ignjatovic Ristic" userId="87700855897c5d02" providerId="LiveId" clId="{CC70CF28-F594-4C27-8756-2F116E4C4769}" dt="2024-03-07T09:23:56.198" v="345"/>
          <ac:spMkLst>
            <pc:docMk/>
            <pc:sldMk cId="3775920222" sldId="271"/>
            <ac:spMk id="2" creationId="{B9E4FDE9-14E3-20BA-B5E7-CF14E8789AB4}"/>
          </ac:spMkLst>
        </pc:spChg>
        <pc:spChg chg="mod">
          <ac:chgData name="Dragana Ignjatovic Ristic" userId="87700855897c5d02" providerId="LiveId" clId="{CC70CF28-F594-4C27-8756-2F116E4C4769}" dt="2024-03-07T09:23:52.682" v="344" actId="27636"/>
          <ac:spMkLst>
            <pc:docMk/>
            <pc:sldMk cId="3775920222" sldId="271"/>
            <ac:spMk id="3" creationId="{C1395F01-365C-0623-A700-76BD054F2494}"/>
          </ac:spMkLst>
        </pc:spChg>
      </pc:sldChg>
      <pc:sldChg chg="modSp new mod">
        <pc:chgData name="Dragana Ignjatovic Ristic" userId="87700855897c5d02" providerId="LiveId" clId="{CC70CF28-F594-4C27-8756-2F116E4C4769}" dt="2024-03-07T09:24:42.701" v="368" actId="20577"/>
        <pc:sldMkLst>
          <pc:docMk/>
          <pc:sldMk cId="2772640980" sldId="272"/>
        </pc:sldMkLst>
        <pc:spChg chg="mod">
          <ac:chgData name="Dragana Ignjatovic Ristic" userId="87700855897c5d02" providerId="LiveId" clId="{CC70CF28-F594-4C27-8756-2F116E4C4769}" dt="2024-03-07T09:24:09.658" v="347"/>
          <ac:spMkLst>
            <pc:docMk/>
            <pc:sldMk cId="2772640980" sldId="272"/>
            <ac:spMk id="2" creationId="{4C6BEEBA-05A0-9BF6-78C2-334F5102CD33}"/>
          </ac:spMkLst>
        </pc:spChg>
        <pc:spChg chg="mod">
          <ac:chgData name="Dragana Ignjatovic Ristic" userId="87700855897c5d02" providerId="LiveId" clId="{CC70CF28-F594-4C27-8756-2F116E4C4769}" dt="2024-03-07T09:24:42.701" v="368" actId="20577"/>
          <ac:spMkLst>
            <pc:docMk/>
            <pc:sldMk cId="2772640980" sldId="272"/>
            <ac:spMk id="3" creationId="{1F954478-704F-EF27-1379-F1EA8E6E0100}"/>
          </ac:spMkLst>
        </pc:spChg>
      </pc:sldChg>
      <pc:sldChg chg="modSp new mod">
        <pc:chgData name="Dragana Ignjatovic Ristic" userId="87700855897c5d02" providerId="LiveId" clId="{CC70CF28-F594-4C27-8756-2F116E4C4769}" dt="2024-03-07T09:25:39.142" v="374" actId="2711"/>
        <pc:sldMkLst>
          <pc:docMk/>
          <pc:sldMk cId="2635144855" sldId="273"/>
        </pc:sldMkLst>
        <pc:spChg chg="mod">
          <ac:chgData name="Dragana Ignjatovic Ristic" userId="87700855897c5d02" providerId="LiveId" clId="{CC70CF28-F594-4C27-8756-2F116E4C4769}" dt="2024-03-07T09:25:31.642" v="373"/>
          <ac:spMkLst>
            <pc:docMk/>
            <pc:sldMk cId="2635144855" sldId="273"/>
            <ac:spMk id="2" creationId="{1234C452-8E25-8D26-ECAA-334137C06444}"/>
          </ac:spMkLst>
        </pc:spChg>
        <pc:spChg chg="mod">
          <ac:chgData name="Dragana Ignjatovic Ristic" userId="87700855897c5d02" providerId="LiveId" clId="{CC70CF28-F594-4C27-8756-2F116E4C4769}" dt="2024-03-07T09:25:39.142" v="374" actId="2711"/>
          <ac:spMkLst>
            <pc:docMk/>
            <pc:sldMk cId="2635144855" sldId="273"/>
            <ac:spMk id="3" creationId="{556559C6-3EB1-7DE3-B83E-6F5F72DB40F1}"/>
          </ac:spMkLst>
        </pc:spChg>
      </pc:sldChg>
      <pc:sldChg chg="modSp new mod">
        <pc:chgData name="Dragana Ignjatovic Ristic" userId="87700855897c5d02" providerId="LiveId" clId="{CC70CF28-F594-4C27-8756-2F116E4C4769}" dt="2024-03-07T09:26:17.242" v="395" actId="20577"/>
        <pc:sldMkLst>
          <pc:docMk/>
          <pc:sldMk cId="2315684174" sldId="274"/>
        </pc:sldMkLst>
        <pc:spChg chg="mod">
          <ac:chgData name="Dragana Ignjatovic Ristic" userId="87700855897c5d02" providerId="LiveId" clId="{CC70CF28-F594-4C27-8756-2F116E4C4769}" dt="2024-03-07T09:25:46.967" v="376"/>
          <ac:spMkLst>
            <pc:docMk/>
            <pc:sldMk cId="2315684174" sldId="274"/>
            <ac:spMk id="2" creationId="{7F455B0D-F52A-2FFF-3DE5-8EBCEE276B11}"/>
          </ac:spMkLst>
        </pc:spChg>
        <pc:spChg chg="mod">
          <ac:chgData name="Dragana Ignjatovic Ristic" userId="87700855897c5d02" providerId="LiveId" clId="{CC70CF28-F594-4C27-8756-2F116E4C4769}" dt="2024-03-07T09:26:17.242" v="395" actId="20577"/>
          <ac:spMkLst>
            <pc:docMk/>
            <pc:sldMk cId="2315684174" sldId="274"/>
            <ac:spMk id="3" creationId="{FB6AE9EE-6EC3-4853-8B38-C049912E22A2}"/>
          </ac:spMkLst>
        </pc:spChg>
      </pc:sldChg>
      <pc:sldChg chg="modSp new mod">
        <pc:chgData name="Dragana Ignjatovic Ristic" userId="87700855897c5d02" providerId="LiveId" clId="{CC70CF28-F594-4C27-8756-2F116E4C4769}" dt="2024-03-07T09:27:15.345" v="402" actId="2711"/>
        <pc:sldMkLst>
          <pc:docMk/>
          <pc:sldMk cId="3712325508" sldId="275"/>
        </pc:sldMkLst>
        <pc:spChg chg="mod">
          <ac:chgData name="Dragana Ignjatovic Ristic" userId="87700855897c5d02" providerId="LiveId" clId="{CC70CF28-F594-4C27-8756-2F116E4C4769}" dt="2024-03-07T09:27:08.122" v="401"/>
          <ac:spMkLst>
            <pc:docMk/>
            <pc:sldMk cId="3712325508" sldId="275"/>
            <ac:spMk id="2" creationId="{EE125764-2159-90AB-9CD8-0424C9A0C99A}"/>
          </ac:spMkLst>
        </pc:spChg>
        <pc:spChg chg="mod">
          <ac:chgData name="Dragana Ignjatovic Ristic" userId="87700855897c5d02" providerId="LiveId" clId="{CC70CF28-F594-4C27-8756-2F116E4C4769}" dt="2024-03-07T09:27:15.345" v="402" actId="2711"/>
          <ac:spMkLst>
            <pc:docMk/>
            <pc:sldMk cId="3712325508" sldId="275"/>
            <ac:spMk id="3" creationId="{4B6A3F70-566D-D9AD-FFF4-71648BE79DAA}"/>
          </ac:spMkLst>
        </pc:spChg>
      </pc:sldChg>
      <pc:sldChg chg="modSp new mod">
        <pc:chgData name="Dragana Ignjatovic Ristic" userId="87700855897c5d02" providerId="LiveId" clId="{CC70CF28-F594-4C27-8756-2F116E4C4769}" dt="2024-03-07T09:29:32.512" v="422" actId="2711"/>
        <pc:sldMkLst>
          <pc:docMk/>
          <pc:sldMk cId="1095993810" sldId="276"/>
        </pc:sldMkLst>
        <pc:spChg chg="mod">
          <ac:chgData name="Dragana Ignjatovic Ristic" userId="87700855897c5d02" providerId="LiveId" clId="{CC70CF28-F594-4C27-8756-2F116E4C4769}" dt="2024-03-07T09:27:19.984" v="404"/>
          <ac:spMkLst>
            <pc:docMk/>
            <pc:sldMk cId="1095993810" sldId="276"/>
            <ac:spMk id="2" creationId="{ACE50C5F-C293-E147-E341-A89489165987}"/>
          </ac:spMkLst>
        </pc:spChg>
        <pc:spChg chg="mod">
          <ac:chgData name="Dragana Ignjatovic Ristic" userId="87700855897c5d02" providerId="LiveId" clId="{CC70CF28-F594-4C27-8756-2F116E4C4769}" dt="2024-03-07T09:29:32.512" v="422" actId="2711"/>
          <ac:spMkLst>
            <pc:docMk/>
            <pc:sldMk cId="1095993810" sldId="276"/>
            <ac:spMk id="3" creationId="{FEE42DF1-34BE-D2E7-A4FD-9D4EA582EB43}"/>
          </ac:spMkLst>
        </pc:spChg>
      </pc:sldChg>
      <pc:sldChg chg="modSp new mod">
        <pc:chgData name="Dragana Ignjatovic Ristic" userId="87700855897c5d02" providerId="LiveId" clId="{CC70CF28-F594-4C27-8756-2F116E4C4769}" dt="2024-03-07T09:31:11.751" v="439" actId="20577"/>
        <pc:sldMkLst>
          <pc:docMk/>
          <pc:sldMk cId="1280352349" sldId="277"/>
        </pc:sldMkLst>
        <pc:spChg chg="mod">
          <ac:chgData name="Dragana Ignjatovic Ristic" userId="87700855897c5d02" providerId="LiveId" clId="{CC70CF28-F594-4C27-8756-2F116E4C4769}" dt="2024-03-07T09:30:47.646" v="430"/>
          <ac:spMkLst>
            <pc:docMk/>
            <pc:sldMk cId="1280352349" sldId="277"/>
            <ac:spMk id="2" creationId="{F3440882-3FED-EB1E-62D8-42F46A1506CB}"/>
          </ac:spMkLst>
        </pc:spChg>
        <pc:spChg chg="mod">
          <ac:chgData name="Dragana Ignjatovic Ristic" userId="87700855897c5d02" providerId="LiveId" clId="{CC70CF28-F594-4C27-8756-2F116E4C4769}" dt="2024-03-07T09:31:11.751" v="439" actId="20577"/>
          <ac:spMkLst>
            <pc:docMk/>
            <pc:sldMk cId="1280352349" sldId="277"/>
            <ac:spMk id="3" creationId="{FFA0B8D4-32EC-837A-ACB3-289CF317D6F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ECF90-88EC-3B36-C0D9-A38C4F717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567F973-0018-AE74-ACA5-F866FE890E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871ADE4-443D-D3D6-BD2C-8BDF13317705}"/>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AF261D14-679E-DD8B-724C-C1DE63544D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0E5C04-F04D-84E5-F516-FE4714A458F4}"/>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1322240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A2051-F0B1-99B7-8C2D-028241EFD15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BFC70B-8524-3CAF-B6F1-B5816943DC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EA0713-2012-5CBD-78AD-8EB900B4EA0E}"/>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76B798FB-E7DD-B7D1-01DA-A51AB8E9D2C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B6EEA6-76B3-956D-5B72-D275F5AB3565}"/>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337300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9680E4-FE7C-C088-7383-35844AD0302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2D2893F-F6F5-28A3-C5B4-27C0F81478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CDAD4-D63E-AFBA-8297-02E2A00BAFB3}"/>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1B9CD6CD-C6BD-3B54-2F49-B2C3498B8C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195C96-7E44-1B65-EF88-AEF90815C2F6}"/>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3193278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7D784-312C-D909-3C28-A0D3293C9E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49EA818-870E-A633-257C-025ED7BFDD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D5B0B3-6F6F-FEDF-1EE6-29905B23A748}"/>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76DEC36B-7900-5054-F7A4-592F6D27CB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E33B26-13D9-B919-A1DD-0F43B3DA51D2}"/>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3782179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7B88-4DDD-0F18-1DEF-2119C2DE60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0FA039-F324-E911-90EB-5EDD0C96819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087641-BDD5-F2DD-FAFE-FE7C0B55A377}"/>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53A6AEC3-222E-608F-B290-EF3837803C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39F2E1-977E-467B-76DE-804F6ECC4EB2}"/>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100253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A3CC4-EF28-7B94-1345-079E914439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B55AE32-F03F-3516-BB0E-D258092EF0B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9A6D1C2-27F3-9651-9B8B-BF69084951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7217F28-E2C6-4D1C-B28B-624D1AE6F532}"/>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6" name="Footer Placeholder 5">
            <a:extLst>
              <a:ext uri="{FF2B5EF4-FFF2-40B4-BE49-F238E27FC236}">
                <a16:creationId xmlns:a16="http://schemas.microsoft.com/office/drawing/2014/main" id="{658F85E8-BBA7-ED64-D831-0F5021A858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AB06BB-5E04-8518-E854-2AA8E0C9AD2D}"/>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45403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3D926-2B07-EE5A-65A6-BD1BB8F24EC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25419D2-3758-2CF5-F02D-374683BBB6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5765FB-042F-1843-02FC-F4C16EF1C7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ECF6197-C55D-EED4-04C9-C936D7F6D8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1750DC-682C-215E-AC1F-6BD26169E4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CF99E44-96D5-0F01-CD0A-0913EFBEBC3C}"/>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8" name="Footer Placeholder 7">
            <a:extLst>
              <a:ext uri="{FF2B5EF4-FFF2-40B4-BE49-F238E27FC236}">
                <a16:creationId xmlns:a16="http://schemas.microsoft.com/office/drawing/2014/main" id="{C7294091-FC57-3C9D-75AF-0F0CEEF2E76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1727DAD-231D-18AC-D8CC-F31D350E2F9A}"/>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103030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1D03F-F83C-8548-4894-31075FDFA4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0BEF4D6-6688-5A4C-1792-D239C05807A1}"/>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4" name="Footer Placeholder 3">
            <a:extLst>
              <a:ext uri="{FF2B5EF4-FFF2-40B4-BE49-F238E27FC236}">
                <a16:creationId xmlns:a16="http://schemas.microsoft.com/office/drawing/2014/main" id="{3FA9A12C-CD1D-B288-C9BC-B2702D3F00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979A189-EE66-7C6D-F901-5ED4E0C17C3A}"/>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356442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856679-B069-2CA3-2FBB-448F87B04BD9}"/>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3" name="Footer Placeholder 2">
            <a:extLst>
              <a:ext uri="{FF2B5EF4-FFF2-40B4-BE49-F238E27FC236}">
                <a16:creationId xmlns:a16="http://schemas.microsoft.com/office/drawing/2014/main" id="{8DE8EE48-6697-A85A-E1A6-852EFF7DA14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18ED96-3807-D911-6F5A-553CA7AA4102}"/>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720925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ABF06-05CF-E703-C443-028A0D6002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168791-B52B-AF2C-CED8-EEEE5CDD40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45FA53C-D8D3-E1DD-85DC-97D76BFD9E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D314C3-F6A1-5790-C498-AE27FD594D98}"/>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6" name="Footer Placeholder 5">
            <a:extLst>
              <a:ext uri="{FF2B5EF4-FFF2-40B4-BE49-F238E27FC236}">
                <a16:creationId xmlns:a16="http://schemas.microsoft.com/office/drawing/2014/main" id="{9A75E253-C2E2-01D3-AF07-E0DB948F3B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EAE83C-867F-BC32-5C48-4A9819007475}"/>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545076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A6445-81AE-43D8-181D-47B05BF77F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0D1BFF3-89E9-4B3A-2BE0-D120749B05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003725-04B0-7972-85E7-680DB1EC69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5C0715-918A-E3B5-D643-7473FB0DC4B0}"/>
              </a:ext>
            </a:extLst>
          </p:cNvPr>
          <p:cNvSpPr>
            <a:spLocks noGrp="1"/>
          </p:cNvSpPr>
          <p:nvPr>
            <p:ph type="dt" sz="half" idx="10"/>
          </p:nvPr>
        </p:nvSpPr>
        <p:spPr/>
        <p:txBody>
          <a:bodyPr/>
          <a:lstStyle/>
          <a:p>
            <a:fld id="{68928EA0-B150-4D7F-8122-23AD2211A362}" type="datetimeFigureOut">
              <a:rPr lang="en-GB" smtClean="0"/>
              <a:t>04/03/2024</a:t>
            </a:fld>
            <a:endParaRPr lang="en-GB"/>
          </a:p>
        </p:txBody>
      </p:sp>
      <p:sp>
        <p:nvSpPr>
          <p:cNvPr id="6" name="Footer Placeholder 5">
            <a:extLst>
              <a:ext uri="{FF2B5EF4-FFF2-40B4-BE49-F238E27FC236}">
                <a16:creationId xmlns:a16="http://schemas.microsoft.com/office/drawing/2014/main" id="{4FA1501A-35CA-E710-EE4D-41622C10772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50CCBF3-F7D3-0CA3-E34F-7308ABD15ECF}"/>
              </a:ext>
            </a:extLst>
          </p:cNvPr>
          <p:cNvSpPr>
            <a:spLocks noGrp="1"/>
          </p:cNvSpPr>
          <p:nvPr>
            <p:ph type="sldNum" sz="quarter" idx="12"/>
          </p:nvPr>
        </p:nvSpPr>
        <p:spPr/>
        <p:txBody>
          <a:bodyPr/>
          <a:lstStyle/>
          <a:p>
            <a:fld id="{564CA5D4-BCFC-461F-831B-7DB72122E2D5}" type="slidenum">
              <a:rPr lang="en-GB" smtClean="0"/>
              <a:t>‹#›</a:t>
            </a:fld>
            <a:endParaRPr lang="en-GB"/>
          </a:p>
        </p:txBody>
      </p:sp>
    </p:spTree>
    <p:extLst>
      <p:ext uri="{BB962C8B-B14F-4D97-AF65-F5344CB8AC3E}">
        <p14:creationId xmlns:p14="http://schemas.microsoft.com/office/powerpoint/2010/main" val="3369282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7F3377-3C17-976B-C1DC-3F3819CFB0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4F15551-9979-58EC-EF9B-E3DDC510E7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820792-EE59-BCE7-86DF-1510F8483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8928EA0-B150-4D7F-8122-23AD2211A362}" type="datetimeFigureOut">
              <a:rPr lang="en-GB" smtClean="0"/>
              <a:t>04/03/2024</a:t>
            </a:fld>
            <a:endParaRPr lang="en-GB"/>
          </a:p>
        </p:txBody>
      </p:sp>
      <p:sp>
        <p:nvSpPr>
          <p:cNvPr id="5" name="Footer Placeholder 4">
            <a:extLst>
              <a:ext uri="{FF2B5EF4-FFF2-40B4-BE49-F238E27FC236}">
                <a16:creationId xmlns:a16="http://schemas.microsoft.com/office/drawing/2014/main" id="{65801194-723D-8129-AB5E-17F935C15E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122D21F-BD64-4F61-2204-A9A90C18A1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64CA5D4-BCFC-461F-831B-7DB72122E2D5}" type="slidenum">
              <a:rPr lang="en-GB" smtClean="0"/>
              <a:t>‹#›</a:t>
            </a:fld>
            <a:endParaRPr lang="en-GB"/>
          </a:p>
        </p:txBody>
      </p:sp>
    </p:spTree>
    <p:extLst>
      <p:ext uri="{BB962C8B-B14F-4D97-AF65-F5344CB8AC3E}">
        <p14:creationId xmlns:p14="http://schemas.microsoft.com/office/powerpoint/2010/main" val="2602225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0F764-EE99-0DD3-476B-CDD9A6FBEA65}"/>
              </a:ext>
            </a:extLst>
          </p:cNvPr>
          <p:cNvSpPr>
            <a:spLocks noGrp="1"/>
          </p:cNvSpPr>
          <p:nvPr>
            <p:ph type="ctrTitle"/>
          </p:nvPr>
        </p:nvSpPr>
        <p:spPr/>
        <p:txBody>
          <a:bodyPr>
            <a:normAutofit/>
          </a:bodyPr>
          <a:lstStyle/>
          <a:p>
            <a:r>
              <a:rPr lang="sr-Latn-RS" sz="4800" dirty="0"/>
              <a:t>THE PLACE AND SIGNIFICANCE OF MEDICCINE AS A NATURAL SCIENTIFIC DISCIPLINE</a:t>
            </a:r>
            <a:endParaRPr lang="en-GB" sz="4800" dirty="0"/>
          </a:p>
        </p:txBody>
      </p:sp>
      <p:sp>
        <p:nvSpPr>
          <p:cNvPr id="3" name="Subtitle 2">
            <a:extLst>
              <a:ext uri="{FF2B5EF4-FFF2-40B4-BE49-F238E27FC236}">
                <a16:creationId xmlns:a16="http://schemas.microsoft.com/office/drawing/2014/main" id="{E79748C9-A1A2-587C-384C-DDFA46BF36E7}"/>
              </a:ext>
            </a:extLst>
          </p:cNvPr>
          <p:cNvSpPr>
            <a:spLocks noGrp="1"/>
          </p:cNvSpPr>
          <p:nvPr>
            <p:ph type="subTitle" idx="1"/>
          </p:nvPr>
        </p:nvSpPr>
        <p:spPr/>
        <p:txBody>
          <a:bodyPr>
            <a:normAutofit/>
          </a:bodyPr>
          <a:lstStyle/>
          <a:p>
            <a:r>
              <a:rPr lang="sr-Latn-RS" sz="2800" dirty="0"/>
              <a:t>Dragana Ignajtovic Ristic MD, Msc, PhD</a:t>
            </a:r>
          </a:p>
          <a:p>
            <a:r>
              <a:rPr lang="sr-Latn-RS" sz="2800" dirty="0"/>
              <a:t>psychiatrist</a:t>
            </a:r>
            <a:endParaRPr lang="en-GB" sz="2800" dirty="0"/>
          </a:p>
        </p:txBody>
      </p:sp>
    </p:spTree>
    <p:extLst>
      <p:ext uri="{BB962C8B-B14F-4D97-AF65-F5344CB8AC3E}">
        <p14:creationId xmlns:p14="http://schemas.microsoft.com/office/powerpoint/2010/main" val="3207792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79F32-DBCB-FE52-291B-245BBEC8CB0D}"/>
              </a:ext>
            </a:extLst>
          </p:cNvPr>
          <p:cNvSpPr>
            <a:spLocks noGrp="1"/>
          </p:cNvSpPr>
          <p:nvPr>
            <p:ph type="title"/>
          </p:nvPr>
        </p:nvSpPr>
        <p:spPr/>
        <p:txBody>
          <a:bodyPr/>
          <a:lstStyle/>
          <a:p>
            <a:r>
              <a:rPr lang="en-US" b="1" i="0" dirty="0">
                <a:solidFill>
                  <a:srgbClr val="0D0D0D"/>
                </a:solidFill>
                <a:effectLst/>
                <a:latin typeface="+mn-lt"/>
              </a:rPr>
              <a:t>Modern Medicine: A Scientific Approach</a:t>
            </a:r>
            <a:endParaRPr lang="en-GB" dirty="0"/>
          </a:p>
        </p:txBody>
      </p:sp>
      <p:sp>
        <p:nvSpPr>
          <p:cNvPr id="3" name="Content Placeholder 2">
            <a:extLst>
              <a:ext uri="{FF2B5EF4-FFF2-40B4-BE49-F238E27FC236}">
                <a16:creationId xmlns:a16="http://schemas.microsoft.com/office/drawing/2014/main" id="{F9CFADCC-2943-DD44-CD0A-A27A2ECC86EA}"/>
              </a:ext>
            </a:extLst>
          </p:cNvPr>
          <p:cNvSpPr>
            <a:spLocks noGrp="1"/>
          </p:cNvSpPr>
          <p:nvPr>
            <p:ph idx="1"/>
          </p:nvPr>
        </p:nvSpPr>
        <p:spPr/>
        <p:txBody>
          <a:bodyPr>
            <a:normAutofit fontScale="77500" lnSpcReduction="20000"/>
          </a:bodyPr>
          <a:lstStyle/>
          <a:p>
            <a:pPr algn="l">
              <a:buFont typeface="+mj-lt"/>
              <a:buAutoNum type="arabicPeriod"/>
            </a:pPr>
            <a:r>
              <a:rPr lang="en-US" b="1" i="0" dirty="0">
                <a:solidFill>
                  <a:srgbClr val="0D0D0D"/>
                </a:solidFill>
                <a:effectLst/>
              </a:rPr>
              <a:t>Scientific Method</a:t>
            </a:r>
            <a:r>
              <a:rPr lang="en-US" b="0" i="0" dirty="0">
                <a:solidFill>
                  <a:srgbClr val="0D0D0D"/>
                </a:solidFill>
                <a:effectLst/>
              </a:rPr>
              <a:t>: Modern medicine relies on the scientific method to investigate health and disease. This includes formulating hypotheses, conducting experiments, collecting and analyzing data, and drawing conclusions based on evidence.</a:t>
            </a:r>
          </a:p>
          <a:p>
            <a:pPr algn="l">
              <a:buFont typeface="+mj-lt"/>
              <a:buAutoNum type="arabicPeriod"/>
            </a:pPr>
            <a:r>
              <a:rPr lang="en-US" b="1" i="0" dirty="0">
                <a:solidFill>
                  <a:srgbClr val="0D0D0D"/>
                </a:solidFill>
                <a:effectLst/>
              </a:rPr>
              <a:t>Biomedical Research</a:t>
            </a:r>
            <a:r>
              <a:rPr lang="en-US" b="0" i="0" dirty="0">
                <a:solidFill>
                  <a:srgbClr val="0D0D0D"/>
                </a:solidFill>
                <a:effectLst/>
              </a:rPr>
              <a:t>: Biomedical research plays a crucial role in modern medicine by advancing our understanding of the human body, disease mechanisms, and treatment options. This research encompasses a wide range of disciplines, including genetics, molecular biology, pharmacology, and epidemiology.</a:t>
            </a:r>
          </a:p>
          <a:p>
            <a:pPr algn="l">
              <a:buFont typeface="+mj-lt"/>
              <a:buAutoNum type="arabicPeriod"/>
            </a:pPr>
            <a:r>
              <a:rPr lang="en-US" b="1" i="0" dirty="0">
                <a:solidFill>
                  <a:srgbClr val="0D0D0D"/>
                </a:solidFill>
                <a:effectLst/>
              </a:rPr>
              <a:t>Clinical Trials</a:t>
            </a:r>
            <a:r>
              <a:rPr lang="en-US" b="0" i="0" dirty="0">
                <a:solidFill>
                  <a:srgbClr val="0D0D0D"/>
                </a:solidFill>
                <a:effectLst/>
              </a:rPr>
              <a:t>: Clinical trials are essential for testing the safety and efficacy of new treatments and interventions. These trials follow strict scientific protocols and ethical guidelines to ensure the validity and reliability of the results.</a:t>
            </a:r>
          </a:p>
          <a:p>
            <a:pPr algn="l">
              <a:buFont typeface="+mj-lt"/>
              <a:buAutoNum type="arabicPeriod"/>
            </a:pPr>
            <a:r>
              <a:rPr lang="en-US" b="1" i="0" dirty="0">
                <a:solidFill>
                  <a:srgbClr val="0D0D0D"/>
                </a:solidFill>
                <a:effectLst/>
              </a:rPr>
              <a:t>Evidence-Based Practice</a:t>
            </a:r>
            <a:r>
              <a:rPr lang="en-US" b="0" i="0" dirty="0">
                <a:solidFill>
                  <a:srgbClr val="0D0D0D"/>
                </a:solidFill>
                <a:effectLst/>
              </a:rPr>
              <a:t>: Evidence-based practice is central to modern medicine, where clinical decisions are informed by the best available evidence from research, combined with clinical expertise and patient preferences. This approach helps ensure that patients receive the most effective treatments based on scientific evidence.</a:t>
            </a:r>
          </a:p>
          <a:p>
            <a:endParaRPr lang="en-GB" dirty="0"/>
          </a:p>
        </p:txBody>
      </p:sp>
    </p:spTree>
    <p:extLst>
      <p:ext uri="{BB962C8B-B14F-4D97-AF65-F5344CB8AC3E}">
        <p14:creationId xmlns:p14="http://schemas.microsoft.com/office/powerpoint/2010/main" val="2699632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8A1FC-776B-F3A8-6F68-8999B2EFB2D2}"/>
              </a:ext>
            </a:extLst>
          </p:cNvPr>
          <p:cNvSpPr>
            <a:spLocks noGrp="1"/>
          </p:cNvSpPr>
          <p:nvPr>
            <p:ph type="title"/>
          </p:nvPr>
        </p:nvSpPr>
        <p:spPr/>
        <p:txBody>
          <a:bodyPr/>
          <a:lstStyle/>
          <a:p>
            <a:r>
              <a:rPr lang="en-US" b="1" i="0" dirty="0">
                <a:solidFill>
                  <a:srgbClr val="0D0D0D"/>
                </a:solidFill>
                <a:effectLst/>
                <a:latin typeface="+mn-lt"/>
              </a:rPr>
              <a:t>Modern Medicine: A Scientific Approach</a:t>
            </a:r>
            <a:endParaRPr lang="en-GB" dirty="0"/>
          </a:p>
        </p:txBody>
      </p:sp>
      <p:sp>
        <p:nvSpPr>
          <p:cNvPr id="3" name="Content Placeholder 2">
            <a:extLst>
              <a:ext uri="{FF2B5EF4-FFF2-40B4-BE49-F238E27FC236}">
                <a16:creationId xmlns:a16="http://schemas.microsoft.com/office/drawing/2014/main" id="{97263A2B-CE02-8C84-65EA-260115024396}"/>
              </a:ext>
            </a:extLst>
          </p:cNvPr>
          <p:cNvSpPr>
            <a:spLocks noGrp="1"/>
          </p:cNvSpPr>
          <p:nvPr>
            <p:ph idx="1"/>
          </p:nvPr>
        </p:nvSpPr>
        <p:spPr/>
        <p:txBody>
          <a:bodyPr>
            <a:normAutofit fontScale="70000" lnSpcReduction="20000"/>
          </a:bodyPr>
          <a:lstStyle/>
          <a:p>
            <a:pPr marL="0" indent="0" algn="l">
              <a:buNone/>
            </a:pPr>
            <a:r>
              <a:rPr lang="en-US" b="1" i="0" dirty="0">
                <a:solidFill>
                  <a:srgbClr val="0D0D0D"/>
                </a:solidFill>
                <a:effectLst/>
                <a:latin typeface="Söhne"/>
              </a:rPr>
              <a:t>5. </a:t>
            </a:r>
            <a:r>
              <a:rPr lang="en-US" b="1" i="0" dirty="0">
                <a:solidFill>
                  <a:srgbClr val="0D0D0D"/>
                </a:solidFill>
                <a:effectLst/>
              </a:rPr>
              <a:t>Diagnostic Tools</a:t>
            </a:r>
            <a:r>
              <a:rPr lang="en-US" b="0" i="0" dirty="0">
                <a:solidFill>
                  <a:srgbClr val="0D0D0D"/>
                </a:solidFill>
                <a:effectLst/>
              </a:rPr>
              <a:t>: Modern medicine relies on a variety of diagnostic tools and technologies to accurately diagnose diseases. These include imaging techniques, laboratory tests, genetic testing, and advanced screening methods.</a:t>
            </a:r>
          </a:p>
          <a:p>
            <a:pPr marL="0" indent="0" algn="l">
              <a:buNone/>
            </a:pPr>
            <a:endParaRPr lang="en-US" b="0" i="0" dirty="0">
              <a:solidFill>
                <a:srgbClr val="0D0D0D"/>
              </a:solidFill>
              <a:effectLst/>
            </a:endParaRPr>
          </a:p>
          <a:p>
            <a:pPr marL="0" indent="0" algn="l">
              <a:buNone/>
            </a:pPr>
            <a:r>
              <a:rPr lang="en-US" b="1" i="0" dirty="0">
                <a:solidFill>
                  <a:srgbClr val="0D0D0D"/>
                </a:solidFill>
                <a:effectLst/>
              </a:rPr>
              <a:t>6. Treatment Modalities</a:t>
            </a:r>
            <a:r>
              <a:rPr lang="en-US" b="0" i="0" dirty="0">
                <a:solidFill>
                  <a:srgbClr val="0D0D0D"/>
                </a:solidFill>
                <a:effectLst/>
              </a:rPr>
              <a:t>: Modern medicine offers a wide range of treatment modalities, including pharmaceuticals, surgery, radiation therapy, and other interventions. These treatments are continuously evolving based on scientific research and clinical trials.</a:t>
            </a:r>
          </a:p>
          <a:p>
            <a:pPr marL="0" indent="0" algn="l">
              <a:buNone/>
            </a:pPr>
            <a:endParaRPr lang="en-US" b="0" i="0" dirty="0">
              <a:solidFill>
                <a:srgbClr val="0D0D0D"/>
              </a:solidFill>
              <a:effectLst/>
            </a:endParaRPr>
          </a:p>
          <a:p>
            <a:pPr marL="0" indent="0" algn="l">
              <a:buNone/>
            </a:pPr>
            <a:r>
              <a:rPr lang="en-US" b="1" i="0" dirty="0">
                <a:solidFill>
                  <a:srgbClr val="0D0D0D"/>
                </a:solidFill>
                <a:effectLst/>
              </a:rPr>
              <a:t>7. Preventive Medicine</a:t>
            </a:r>
            <a:r>
              <a:rPr lang="en-US" b="0" i="0" dirty="0">
                <a:solidFill>
                  <a:srgbClr val="0D0D0D"/>
                </a:solidFill>
                <a:effectLst/>
              </a:rPr>
              <a:t>: Preventive medicine is a key focus of modern healthcare, aiming to prevent diseases before they occur or progress. This includes vaccinations, lifestyle modifications, screening programs, and public health initiatives.</a:t>
            </a:r>
          </a:p>
          <a:p>
            <a:pPr marL="0" indent="0" algn="l">
              <a:buNone/>
            </a:pPr>
            <a:endParaRPr lang="en-US" b="0" i="0" dirty="0">
              <a:solidFill>
                <a:srgbClr val="0D0D0D"/>
              </a:solidFill>
              <a:effectLst/>
            </a:endParaRPr>
          </a:p>
          <a:p>
            <a:pPr marL="0" indent="0" algn="l">
              <a:buNone/>
            </a:pPr>
            <a:r>
              <a:rPr lang="en-US" b="1" i="0" dirty="0">
                <a:solidFill>
                  <a:srgbClr val="0D0D0D"/>
                </a:solidFill>
                <a:effectLst/>
              </a:rPr>
              <a:t>8. Interdisciplinary Approach</a:t>
            </a:r>
            <a:r>
              <a:rPr lang="en-US" b="0" i="0" dirty="0">
                <a:solidFill>
                  <a:srgbClr val="0D0D0D"/>
                </a:solidFill>
                <a:effectLst/>
              </a:rPr>
              <a:t>: Modern medicine often takes an interdisciplinary approach, involving collaboration between healthcare professionals from different specialties to provide comprehensive care to patients.</a:t>
            </a:r>
          </a:p>
          <a:p>
            <a:endParaRPr lang="en-GB" dirty="0"/>
          </a:p>
        </p:txBody>
      </p:sp>
    </p:spTree>
    <p:extLst>
      <p:ext uri="{BB962C8B-B14F-4D97-AF65-F5344CB8AC3E}">
        <p14:creationId xmlns:p14="http://schemas.microsoft.com/office/powerpoint/2010/main" val="331824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146C1-06AA-1711-303D-173636482395}"/>
              </a:ext>
            </a:extLst>
          </p:cNvPr>
          <p:cNvSpPr>
            <a:spLocks noGrp="1"/>
          </p:cNvSpPr>
          <p:nvPr>
            <p:ph type="title"/>
          </p:nvPr>
        </p:nvSpPr>
        <p:spPr/>
        <p:txBody>
          <a:bodyPr/>
          <a:lstStyle/>
          <a:p>
            <a:r>
              <a:rPr lang="en-US" b="1" i="0" dirty="0">
                <a:solidFill>
                  <a:srgbClr val="0D0D0D"/>
                </a:solidFill>
                <a:effectLst/>
                <a:latin typeface="+mn-lt"/>
              </a:rPr>
              <a:t>Interdisciplinary Nature of Medicine</a:t>
            </a:r>
            <a:endParaRPr lang="en-GB" dirty="0">
              <a:latin typeface="+mn-lt"/>
            </a:endParaRPr>
          </a:p>
        </p:txBody>
      </p:sp>
      <p:sp>
        <p:nvSpPr>
          <p:cNvPr id="3" name="Content Placeholder 2">
            <a:extLst>
              <a:ext uri="{FF2B5EF4-FFF2-40B4-BE49-F238E27FC236}">
                <a16:creationId xmlns:a16="http://schemas.microsoft.com/office/drawing/2014/main" id="{6FDDF1C4-C40C-B382-660C-AEDFA3CD5398}"/>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Medicine intersects with various scientific disciplines, including biology, chemistry, physics, and psychology.</a:t>
            </a:r>
          </a:p>
          <a:p>
            <a:pPr algn="l">
              <a:buFont typeface="Arial" panose="020B0604020202020204" pitchFamily="34" charset="0"/>
              <a:buChar char="•"/>
            </a:pPr>
            <a:r>
              <a:rPr lang="en-US" b="0" i="0" dirty="0">
                <a:solidFill>
                  <a:srgbClr val="0D0D0D"/>
                </a:solidFill>
                <a:effectLst/>
              </a:rPr>
              <a:t>Collaborations between different fields have led to innovative treatments and approaches to healthcare.</a:t>
            </a:r>
          </a:p>
          <a:p>
            <a:endParaRPr lang="en-GB" dirty="0"/>
          </a:p>
        </p:txBody>
      </p:sp>
    </p:spTree>
    <p:extLst>
      <p:ext uri="{BB962C8B-B14F-4D97-AF65-F5344CB8AC3E}">
        <p14:creationId xmlns:p14="http://schemas.microsoft.com/office/powerpoint/2010/main" val="2047017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4FDE9-14E3-20BA-B5E7-CF14E8789AB4}"/>
              </a:ext>
            </a:extLst>
          </p:cNvPr>
          <p:cNvSpPr>
            <a:spLocks noGrp="1"/>
          </p:cNvSpPr>
          <p:nvPr>
            <p:ph type="title"/>
          </p:nvPr>
        </p:nvSpPr>
        <p:spPr/>
        <p:txBody>
          <a:bodyPr/>
          <a:lstStyle/>
          <a:p>
            <a:r>
              <a:rPr lang="en-US" b="1" i="0" dirty="0">
                <a:solidFill>
                  <a:srgbClr val="0D0D0D"/>
                </a:solidFill>
                <a:effectLst/>
                <a:latin typeface="+mn-lt"/>
              </a:rPr>
              <a:t>Interdisciplinary Nature of Medicine</a:t>
            </a:r>
            <a:endParaRPr lang="en-GB" dirty="0"/>
          </a:p>
        </p:txBody>
      </p:sp>
      <p:sp>
        <p:nvSpPr>
          <p:cNvPr id="3" name="Content Placeholder 2">
            <a:extLst>
              <a:ext uri="{FF2B5EF4-FFF2-40B4-BE49-F238E27FC236}">
                <a16:creationId xmlns:a16="http://schemas.microsoft.com/office/drawing/2014/main" id="{C1395F01-365C-0623-A700-76BD054F2494}"/>
              </a:ext>
            </a:extLst>
          </p:cNvPr>
          <p:cNvSpPr>
            <a:spLocks noGrp="1"/>
          </p:cNvSpPr>
          <p:nvPr>
            <p:ph idx="1"/>
          </p:nvPr>
        </p:nvSpPr>
        <p:spPr/>
        <p:txBody>
          <a:bodyPr>
            <a:normAutofit fontScale="77500" lnSpcReduction="20000"/>
          </a:bodyPr>
          <a:lstStyle/>
          <a:p>
            <a:pPr algn="l">
              <a:buFont typeface="+mj-lt"/>
              <a:buAutoNum type="arabicPeriod"/>
            </a:pPr>
            <a:r>
              <a:rPr lang="en-US" b="1" i="0" dirty="0">
                <a:solidFill>
                  <a:srgbClr val="0D0D0D"/>
                </a:solidFill>
                <a:effectLst/>
                <a:latin typeface="Söhne"/>
              </a:rPr>
              <a:t>Biomedical Sciences</a:t>
            </a:r>
            <a:r>
              <a:rPr lang="en-US" b="0" i="0" dirty="0">
                <a:solidFill>
                  <a:srgbClr val="0D0D0D"/>
                </a:solidFill>
                <a:effectLst/>
                <a:latin typeface="Söhne"/>
              </a:rPr>
              <a:t>: Medicine is deeply rooted in the biomedical sciences, including anatomy, physiology, biochemistry, pharmacology, and pathology. These disciplines provide the foundational knowledge necessary to understand the structure and function of the human body, as well as the mechanisms of disease.</a:t>
            </a:r>
          </a:p>
          <a:p>
            <a:pPr algn="l">
              <a:buFont typeface="+mj-lt"/>
              <a:buAutoNum type="arabicPeriod"/>
            </a:pPr>
            <a:r>
              <a:rPr lang="en-US" b="1" i="0" dirty="0">
                <a:solidFill>
                  <a:srgbClr val="0D0D0D"/>
                </a:solidFill>
                <a:effectLst/>
                <a:latin typeface="Söhne"/>
              </a:rPr>
              <a:t>Clinical Practice</a:t>
            </a:r>
            <a:r>
              <a:rPr lang="en-US" b="0" i="0" dirty="0">
                <a:solidFill>
                  <a:srgbClr val="0D0D0D"/>
                </a:solidFill>
                <a:effectLst/>
                <a:latin typeface="Söhne"/>
              </a:rPr>
              <a:t>: In clinical practice, medicine integrates knowledge from multiple disciplines to diagnose and treat patients. This includes incorporating information from medical history, physical examination, diagnostic tests, and imaging studies to formulate a comprehensive assessment and treatment plan.</a:t>
            </a:r>
          </a:p>
          <a:p>
            <a:pPr algn="l">
              <a:buFont typeface="+mj-lt"/>
              <a:buAutoNum type="arabicPeriod"/>
            </a:pPr>
            <a:r>
              <a:rPr lang="en-US" b="1" i="0" dirty="0">
                <a:solidFill>
                  <a:srgbClr val="0D0D0D"/>
                </a:solidFill>
                <a:effectLst/>
                <a:latin typeface="Söhne"/>
              </a:rPr>
              <a:t>Public Health</a:t>
            </a:r>
            <a:r>
              <a:rPr lang="en-US" b="0" i="0" dirty="0">
                <a:solidFill>
                  <a:srgbClr val="0D0D0D"/>
                </a:solidFill>
                <a:effectLst/>
                <a:latin typeface="Söhne"/>
              </a:rPr>
              <a:t>: Public health plays a crucial role in medicine by focusing on the health of populations rather than individuals. Public health professionals work to prevent disease, promote health, and address health disparities through interventions at the community level.</a:t>
            </a:r>
          </a:p>
          <a:p>
            <a:pPr algn="l">
              <a:buFont typeface="+mj-lt"/>
              <a:buAutoNum type="arabicPeriod"/>
            </a:pPr>
            <a:r>
              <a:rPr lang="en-US" b="1" i="0" dirty="0">
                <a:solidFill>
                  <a:srgbClr val="0D0D0D"/>
                </a:solidFill>
                <a:effectLst/>
                <a:latin typeface="Söhne"/>
              </a:rPr>
              <a:t>Behavioral Sciences</a:t>
            </a:r>
            <a:r>
              <a:rPr lang="en-US" b="0" i="0" dirty="0">
                <a:solidFill>
                  <a:srgbClr val="0D0D0D"/>
                </a:solidFill>
                <a:effectLst/>
                <a:latin typeface="Söhne"/>
              </a:rPr>
              <a:t>: The behavioral sciences, including psychology and sociology, are essential in understanding how behavior influences health and healthcare outcomes. These disciplines inform interventions aimed at promoting healthy behaviors and improving patient adherence to treatment regimens.</a:t>
            </a:r>
          </a:p>
          <a:p>
            <a:endParaRPr lang="en-GB" dirty="0"/>
          </a:p>
        </p:txBody>
      </p:sp>
    </p:spTree>
    <p:extLst>
      <p:ext uri="{BB962C8B-B14F-4D97-AF65-F5344CB8AC3E}">
        <p14:creationId xmlns:p14="http://schemas.microsoft.com/office/powerpoint/2010/main" val="3775920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BEEBA-05A0-9BF6-78C2-334F5102CD33}"/>
              </a:ext>
            </a:extLst>
          </p:cNvPr>
          <p:cNvSpPr>
            <a:spLocks noGrp="1"/>
          </p:cNvSpPr>
          <p:nvPr>
            <p:ph type="title"/>
          </p:nvPr>
        </p:nvSpPr>
        <p:spPr/>
        <p:txBody>
          <a:bodyPr/>
          <a:lstStyle/>
          <a:p>
            <a:r>
              <a:rPr lang="en-US" b="1" i="0" dirty="0">
                <a:solidFill>
                  <a:srgbClr val="0D0D0D"/>
                </a:solidFill>
                <a:effectLst/>
                <a:latin typeface="+mn-lt"/>
              </a:rPr>
              <a:t>Interdisciplinary Nature of Medicine</a:t>
            </a:r>
            <a:endParaRPr lang="en-GB" dirty="0"/>
          </a:p>
        </p:txBody>
      </p:sp>
      <p:sp>
        <p:nvSpPr>
          <p:cNvPr id="3" name="Content Placeholder 2">
            <a:extLst>
              <a:ext uri="{FF2B5EF4-FFF2-40B4-BE49-F238E27FC236}">
                <a16:creationId xmlns:a16="http://schemas.microsoft.com/office/drawing/2014/main" id="{1F954478-704F-EF27-1379-F1EA8E6E0100}"/>
              </a:ext>
            </a:extLst>
          </p:cNvPr>
          <p:cNvSpPr>
            <a:spLocks noGrp="1"/>
          </p:cNvSpPr>
          <p:nvPr>
            <p:ph idx="1"/>
          </p:nvPr>
        </p:nvSpPr>
        <p:spPr/>
        <p:txBody>
          <a:bodyPr>
            <a:normAutofit fontScale="77500" lnSpcReduction="20000"/>
          </a:bodyPr>
          <a:lstStyle/>
          <a:p>
            <a:pPr marL="0" indent="0" algn="l">
              <a:buNone/>
            </a:pPr>
            <a:r>
              <a:rPr lang="en-US" b="1" i="0" dirty="0">
                <a:solidFill>
                  <a:srgbClr val="0D0D0D"/>
                </a:solidFill>
                <a:effectLst/>
                <a:latin typeface="Söhne"/>
              </a:rPr>
              <a:t>5. Health Economics</a:t>
            </a:r>
            <a:r>
              <a:rPr lang="en-US" b="0" i="0" dirty="0">
                <a:solidFill>
                  <a:srgbClr val="0D0D0D"/>
                </a:solidFill>
                <a:effectLst/>
                <a:latin typeface="Söhne"/>
              </a:rPr>
              <a:t>: Health economics examines the allocation of healthcare resources and the impact of healthcare policies on individuals and populations. Understanding health economics is crucial for ensuring the efficient and equitable delivery of healthcare services.</a:t>
            </a:r>
          </a:p>
          <a:p>
            <a:pPr marL="0" indent="0" algn="l">
              <a:buNone/>
            </a:pPr>
            <a:r>
              <a:rPr lang="en-US" b="1" i="0" dirty="0">
                <a:solidFill>
                  <a:srgbClr val="0D0D0D"/>
                </a:solidFill>
                <a:effectLst/>
                <a:latin typeface="Söhne"/>
              </a:rPr>
              <a:t>6. Ethics and Humanities</a:t>
            </a:r>
            <a:r>
              <a:rPr lang="en-US" b="0" i="0" dirty="0">
                <a:solidFill>
                  <a:srgbClr val="0D0D0D"/>
                </a:solidFill>
                <a:effectLst/>
                <a:latin typeface="Söhne"/>
              </a:rPr>
              <a:t>: Medical ethics and the humanities play a critical role in shaping the practice of medicine. Ethical principles guide decision-making in patient care, research, and healthcare policy, while the humanities provide insights into the human experience of illness, suffering, and healing.</a:t>
            </a:r>
          </a:p>
          <a:p>
            <a:pPr marL="0" indent="0" algn="l">
              <a:buNone/>
            </a:pPr>
            <a:r>
              <a:rPr lang="en-US" b="1" i="0" dirty="0">
                <a:solidFill>
                  <a:srgbClr val="0D0D0D"/>
                </a:solidFill>
                <a:effectLst/>
                <a:latin typeface="Söhne"/>
              </a:rPr>
              <a:t>7. Technology and Innovation</a:t>
            </a:r>
            <a:r>
              <a:rPr lang="en-US" b="0" i="0" dirty="0">
                <a:solidFill>
                  <a:srgbClr val="0D0D0D"/>
                </a:solidFill>
                <a:effectLst/>
                <a:latin typeface="Söhne"/>
              </a:rPr>
              <a:t>: Medicine relies heavily on technology and innovation to advance diagnosis, treatment, and patient care. This includes medical devices, imaging technologies, telemedicine, and electronic health records, among others.</a:t>
            </a:r>
          </a:p>
          <a:p>
            <a:pPr marL="0" indent="0" algn="l">
              <a:buNone/>
            </a:pPr>
            <a:r>
              <a:rPr lang="en-US" b="1" i="0" dirty="0">
                <a:solidFill>
                  <a:srgbClr val="0D0D0D"/>
                </a:solidFill>
                <a:effectLst/>
                <a:latin typeface="Söhne"/>
              </a:rPr>
              <a:t>8. Global Health</a:t>
            </a:r>
            <a:r>
              <a:rPr lang="en-US" b="0" i="0" dirty="0">
                <a:solidFill>
                  <a:srgbClr val="0D0D0D"/>
                </a:solidFill>
                <a:effectLst/>
                <a:latin typeface="Söhne"/>
              </a:rPr>
              <a:t>: Global health emphasizes the interconnectedness of health across borders and the importance of addressing health disparities on a global scale. It involves collaboration between countries, organizations, and disciplines to improve health outcomes worldwide.</a:t>
            </a:r>
          </a:p>
          <a:p>
            <a:endParaRPr lang="en-GB" dirty="0"/>
          </a:p>
        </p:txBody>
      </p:sp>
    </p:spTree>
    <p:extLst>
      <p:ext uri="{BB962C8B-B14F-4D97-AF65-F5344CB8AC3E}">
        <p14:creationId xmlns:p14="http://schemas.microsoft.com/office/powerpoint/2010/main" val="2772640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31457-B465-86C5-C554-E68F69306D17}"/>
              </a:ext>
            </a:extLst>
          </p:cNvPr>
          <p:cNvSpPr>
            <a:spLocks noGrp="1"/>
          </p:cNvSpPr>
          <p:nvPr>
            <p:ph type="title"/>
          </p:nvPr>
        </p:nvSpPr>
        <p:spPr/>
        <p:txBody>
          <a:bodyPr/>
          <a:lstStyle/>
          <a:p>
            <a:r>
              <a:rPr lang="en-US" b="1" i="0" dirty="0">
                <a:solidFill>
                  <a:srgbClr val="0D0D0D"/>
                </a:solidFill>
                <a:effectLst/>
                <a:latin typeface="+mn-lt"/>
              </a:rPr>
              <a:t>The Role of Ethics in Medicine</a:t>
            </a:r>
            <a:endParaRPr lang="en-GB" dirty="0">
              <a:latin typeface="+mn-lt"/>
            </a:endParaRPr>
          </a:p>
        </p:txBody>
      </p:sp>
      <p:sp>
        <p:nvSpPr>
          <p:cNvPr id="3" name="Content Placeholder 2">
            <a:extLst>
              <a:ext uri="{FF2B5EF4-FFF2-40B4-BE49-F238E27FC236}">
                <a16:creationId xmlns:a16="http://schemas.microsoft.com/office/drawing/2014/main" id="{D688737F-21CE-0D7D-E09C-881C8DFC2068}"/>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latin typeface="Söhne"/>
              </a:rPr>
              <a:t>Ethics play a crucial role in medical practice, guiding decisions about patient care, research, and public health policies.</a:t>
            </a:r>
          </a:p>
          <a:p>
            <a:pPr algn="l">
              <a:buFont typeface="Arial" panose="020B0604020202020204" pitchFamily="34" charset="0"/>
              <a:buChar char="•"/>
            </a:pPr>
            <a:r>
              <a:rPr lang="en-US" b="0" i="0" dirty="0">
                <a:solidFill>
                  <a:srgbClr val="0D0D0D"/>
                </a:solidFill>
                <a:effectLst/>
                <a:latin typeface="Söhne"/>
              </a:rPr>
              <a:t>Ethical considerations ensure that medicine remains a humane and compassionate profession.</a:t>
            </a:r>
          </a:p>
          <a:p>
            <a:endParaRPr lang="en-GB" dirty="0"/>
          </a:p>
        </p:txBody>
      </p:sp>
    </p:spTree>
    <p:extLst>
      <p:ext uri="{BB962C8B-B14F-4D97-AF65-F5344CB8AC3E}">
        <p14:creationId xmlns:p14="http://schemas.microsoft.com/office/powerpoint/2010/main" val="29880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4C452-8E25-8D26-ECAA-334137C06444}"/>
              </a:ext>
            </a:extLst>
          </p:cNvPr>
          <p:cNvSpPr>
            <a:spLocks noGrp="1"/>
          </p:cNvSpPr>
          <p:nvPr>
            <p:ph type="title"/>
          </p:nvPr>
        </p:nvSpPr>
        <p:spPr/>
        <p:txBody>
          <a:bodyPr/>
          <a:lstStyle/>
          <a:p>
            <a:r>
              <a:rPr lang="en-US" b="1" i="0" dirty="0">
                <a:solidFill>
                  <a:srgbClr val="0D0D0D"/>
                </a:solidFill>
                <a:effectLst/>
                <a:latin typeface="+mn-lt"/>
              </a:rPr>
              <a:t>The Role of Ethics in Medicine</a:t>
            </a:r>
            <a:endParaRPr lang="en-GB" dirty="0"/>
          </a:p>
        </p:txBody>
      </p:sp>
      <p:sp>
        <p:nvSpPr>
          <p:cNvPr id="3" name="Content Placeholder 2">
            <a:extLst>
              <a:ext uri="{FF2B5EF4-FFF2-40B4-BE49-F238E27FC236}">
                <a16:creationId xmlns:a16="http://schemas.microsoft.com/office/drawing/2014/main" id="{556559C6-3EB1-7DE3-B83E-6F5F72DB40F1}"/>
              </a:ext>
            </a:extLst>
          </p:cNvPr>
          <p:cNvSpPr>
            <a:spLocks noGrp="1"/>
          </p:cNvSpPr>
          <p:nvPr>
            <p:ph idx="1"/>
          </p:nvPr>
        </p:nvSpPr>
        <p:spPr/>
        <p:txBody>
          <a:bodyPr>
            <a:normAutofit fontScale="85000" lnSpcReduction="20000"/>
          </a:bodyPr>
          <a:lstStyle/>
          <a:p>
            <a:pPr algn="l">
              <a:buFont typeface="+mj-lt"/>
              <a:buAutoNum type="arabicPeriod"/>
            </a:pPr>
            <a:r>
              <a:rPr lang="en-US" b="1" i="0" dirty="0">
                <a:solidFill>
                  <a:srgbClr val="0D0D0D"/>
                </a:solidFill>
                <a:effectLst/>
              </a:rPr>
              <a:t>Patient Autonomy</a:t>
            </a:r>
            <a:r>
              <a:rPr lang="en-US" b="0" i="0" dirty="0">
                <a:solidFill>
                  <a:srgbClr val="0D0D0D"/>
                </a:solidFill>
                <a:effectLst/>
              </a:rPr>
              <a:t>: Ethics emphasizes the importance of respecting patient autonomy, which means that patients have the right to make their own decisions about their healthcare, including the right to refuse treatment.</a:t>
            </a:r>
          </a:p>
          <a:p>
            <a:pPr algn="l">
              <a:buFont typeface="+mj-lt"/>
              <a:buAutoNum type="arabicPeriod"/>
            </a:pPr>
            <a:r>
              <a:rPr lang="en-US" b="1" i="0" dirty="0">
                <a:solidFill>
                  <a:srgbClr val="0D0D0D"/>
                </a:solidFill>
                <a:effectLst/>
              </a:rPr>
              <a:t>Beneficence</a:t>
            </a:r>
            <a:r>
              <a:rPr lang="en-US" b="0" i="0" dirty="0">
                <a:solidFill>
                  <a:srgbClr val="0D0D0D"/>
                </a:solidFill>
                <a:effectLst/>
              </a:rPr>
              <a:t>: Healthcare professionals have a duty to act in the best interests of their patients and to provide care that maximizes benefits and minimizes harm.</a:t>
            </a:r>
          </a:p>
          <a:p>
            <a:pPr algn="l">
              <a:buFont typeface="+mj-lt"/>
              <a:buAutoNum type="arabicPeriod"/>
            </a:pPr>
            <a:r>
              <a:rPr lang="en-US" b="1" i="0" dirty="0">
                <a:solidFill>
                  <a:srgbClr val="0D0D0D"/>
                </a:solidFill>
                <a:effectLst/>
              </a:rPr>
              <a:t>Non-Maleficence</a:t>
            </a:r>
            <a:r>
              <a:rPr lang="en-US" b="0" i="0" dirty="0">
                <a:solidFill>
                  <a:srgbClr val="0D0D0D"/>
                </a:solidFill>
                <a:effectLst/>
              </a:rPr>
              <a:t>: This principle requires healthcare professionals to avoid causing harm to patients and to minimize risks associated with treatment.</a:t>
            </a:r>
          </a:p>
          <a:p>
            <a:pPr algn="l">
              <a:buFont typeface="+mj-lt"/>
              <a:buAutoNum type="arabicPeriod"/>
            </a:pPr>
            <a:r>
              <a:rPr lang="en-US" b="1" i="0" dirty="0">
                <a:solidFill>
                  <a:srgbClr val="0D0D0D"/>
                </a:solidFill>
                <a:effectLst/>
              </a:rPr>
              <a:t>Justice</a:t>
            </a:r>
            <a:r>
              <a:rPr lang="en-US" b="0" i="0" dirty="0">
                <a:solidFill>
                  <a:srgbClr val="0D0D0D"/>
                </a:solidFill>
                <a:effectLst/>
              </a:rPr>
              <a:t>: Healthcare resources should be distributed fairly, and all patients should have equal access to healthcare services, regardless of their background or circumstances.</a:t>
            </a:r>
          </a:p>
          <a:p>
            <a:pPr algn="l">
              <a:buFont typeface="+mj-lt"/>
              <a:buAutoNum type="arabicPeriod"/>
            </a:pPr>
            <a:r>
              <a:rPr lang="en-US" b="1" i="0" dirty="0">
                <a:solidFill>
                  <a:srgbClr val="0D0D0D"/>
                </a:solidFill>
                <a:effectLst/>
              </a:rPr>
              <a:t>Informed Consent</a:t>
            </a:r>
            <a:r>
              <a:rPr lang="en-US" b="0" i="0" dirty="0">
                <a:solidFill>
                  <a:srgbClr val="0D0D0D"/>
                </a:solidFill>
                <a:effectLst/>
              </a:rPr>
              <a:t>: Before providing treatment, healthcare professionals must ensure that patients are fully informed about the risks, benefits, and alternatives so that they can make an informed decision about their care.</a:t>
            </a:r>
          </a:p>
          <a:p>
            <a:endParaRPr lang="en-GB" dirty="0"/>
          </a:p>
        </p:txBody>
      </p:sp>
    </p:spTree>
    <p:extLst>
      <p:ext uri="{BB962C8B-B14F-4D97-AF65-F5344CB8AC3E}">
        <p14:creationId xmlns:p14="http://schemas.microsoft.com/office/powerpoint/2010/main" val="2635144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55B0D-F52A-2FFF-3DE5-8EBCEE276B11}"/>
              </a:ext>
            </a:extLst>
          </p:cNvPr>
          <p:cNvSpPr>
            <a:spLocks noGrp="1"/>
          </p:cNvSpPr>
          <p:nvPr>
            <p:ph type="title"/>
          </p:nvPr>
        </p:nvSpPr>
        <p:spPr/>
        <p:txBody>
          <a:bodyPr/>
          <a:lstStyle/>
          <a:p>
            <a:r>
              <a:rPr lang="en-US" b="1" i="0" dirty="0">
                <a:solidFill>
                  <a:srgbClr val="0D0D0D"/>
                </a:solidFill>
                <a:effectLst/>
                <a:latin typeface="+mn-lt"/>
              </a:rPr>
              <a:t>The Role of Ethics in Medicine</a:t>
            </a:r>
            <a:endParaRPr lang="en-GB" dirty="0"/>
          </a:p>
        </p:txBody>
      </p:sp>
      <p:sp>
        <p:nvSpPr>
          <p:cNvPr id="3" name="Content Placeholder 2">
            <a:extLst>
              <a:ext uri="{FF2B5EF4-FFF2-40B4-BE49-F238E27FC236}">
                <a16:creationId xmlns:a16="http://schemas.microsoft.com/office/drawing/2014/main" id="{FB6AE9EE-6EC3-4853-8B38-C049912E22A2}"/>
              </a:ext>
            </a:extLst>
          </p:cNvPr>
          <p:cNvSpPr>
            <a:spLocks noGrp="1"/>
          </p:cNvSpPr>
          <p:nvPr>
            <p:ph idx="1"/>
          </p:nvPr>
        </p:nvSpPr>
        <p:spPr/>
        <p:txBody>
          <a:bodyPr>
            <a:normAutofit fontScale="85000" lnSpcReduction="20000"/>
          </a:bodyPr>
          <a:lstStyle/>
          <a:p>
            <a:pPr marL="0" indent="0" algn="l">
              <a:buNone/>
            </a:pPr>
            <a:r>
              <a:rPr lang="en-US" b="1" i="0" dirty="0">
                <a:solidFill>
                  <a:srgbClr val="0D0D0D"/>
                </a:solidFill>
                <a:effectLst/>
                <a:latin typeface="Söhne"/>
              </a:rPr>
              <a:t>6. Confidentiality</a:t>
            </a:r>
            <a:r>
              <a:rPr lang="en-US" b="0" i="0" dirty="0">
                <a:solidFill>
                  <a:srgbClr val="0D0D0D"/>
                </a:solidFill>
                <a:effectLst/>
                <a:latin typeface="Söhne"/>
              </a:rPr>
              <a:t>: Healthcare professionals have a duty to maintain patient confidentiality and to protect patient information from unauthorized disclosure.</a:t>
            </a:r>
          </a:p>
          <a:p>
            <a:pPr marL="0" indent="0" algn="l">
              <a:buNone/>
            </a:pPr>
            <a:r>
              <a:rPr lang="en-US" b="1" i="0" dirty="0">
                <a:solidFill>
                  <a:srgbClr val="0D0D0D"/>
                </a:solidFill>
                <a:effectLst/>
                <a:latin typeface="Söhne"/>
              </a:rPr>
              <a:t>7. Professional Integrity</a:t>
            </a:r>
            <a:r>
              <a:rPr lang="en-US" b="0" i="0" dirty="0">
                <a:solidFill>
                  <a:srgbClr val="0D0D0D"/>
                </a:solidFill>
                <a:effectLst/>
                <a:latin typeface="Söhne"/>
              </a:rPr>
              <a:t>: Healthcare professionals are expected to act with honesty, integrity, and professionalism in their interactions with patients and colleagues.</a:t>
            </a:r>
          </a:p>
          <a:p>
            <a:pPr marL="0" indent="0" algn="l">
              <a:buNone/>
            </a:pPr>
            <a:r>
              <a:rPr lang="en-US" b="1" i="0" dirty="0">
                <a:solidFill>
                  <a:srgbClr val="0D0D0D"/>
                </a:solidFill>
                <a:effectLst/>
                <a:latin typeface="Söhne"/>
              </a:rPr>
              <a:t>8. End-of-Life Care</a:t>
            </a:r>
            <a:r>
              <a:rPr lang="en-US" b="0" i="0" dirty="0">
                <a:solidFill>
                  <a:srgbClr val="0D0D0D"/>
                </a:solidFill>
                <a:effectLst/>
                <a:latin typeface="Söhne"/>
              </a:rPr>
              <a:t>: Ethics guides decisions about end-of-life care, including issues such as withholding or withdrawing life-sustaining treatment, palliative care, and advance directives.</a:t>
            </a:r>
          </a:p>
          <a:p>
            <a:pPr marL="0" indent="0" algn="l">
              <a:buNone/>
            </a:pPr>
            <a:r>
              <a:rPr lang="en-US" b="1" i="0" dirty="0">
                <a:solidFill>
                  <a:srgbClr val="0D0D0D"/>
                </a:solidFill>
                <a:effectLst/>
                <a:latin typeface="Söhne"/>
              </a:rPr>
              <a:t>9. Research Ethics</a:t>
            </a:r>
            <a:r>
              <a:rPr lang="en-US" b="0" i="0" dirty="0">
                <a:solidFill>
                  <a:srgbClr val="0D0D0D"/>
                </a:solidFill>
                <a:effectLst/>
                <a:latin typeface="Söhne"/>
              </a:rPr>
              <a:t>: In medical research, ethics ensures that studies involving human subjects are conducted ethically and that participants' rights and welfare are protected.</a:t>
            </a:r>
          </a:p>
          <a:p>
            <a:pPr marL="0" indent="0" algn="l">
              <a:buNone/>
            </a:pPr>
            <a:r>
              <a:rPr lang="en-US" b="1" i="0" dirty="0">
                <a:solidFill>
                  <a:srgbClr val="0D0D0D"/>
                </a:solidFill>
                <a:effectLst/>
                <a:latin typeface="Söhne"/>
              </a:rPr>
              <a:t>10. Cultural Sensitivity</a:t>
            </a:r>
            <a:r>
              <a:rPr lang="en-US" b="0" i="0" dirty="0">
                <a:solidFill>
                  <a:srgbClr val="0D0D0D"/>
                </a:solidFill>
                <a:effectLst/>
                <a:latin typeface="Söhne"/>
              </a:rPr>
              <a:t>: Healthcare professionals should be aware of and respect the cultural beliefs and practices of their patients, ensuring that care is provided in a culturally sensitive manner.</a:t>
            </a:r>
          </a:p>
          <a:p>
            <a:endParaRPr lang="en-GB" dirty="0"/>
          </a:p>
        </p:txBody>
      </p:sp>
    </p:spTree>
    <p:extLst>
      <p:ext uri="{BB962C8B-B14F-4D97-AF65-F5344CB8AC3E}">
        <p14:creationId xmlns:p14="http://schemas.microsoft.com/office/powerpoint/2010/main" val="2315684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3F1D7-5F75-7B56-C31C-7F920E9E6DEC}"/>
              </a:ext>
            </a:extLst>
          </p:cNvPr>
          <p:cNvSpPr>
            <a:spLocks noGrp="1"/>
          </p:cNvSpPr>
          <p:nvPr>
            <p:ph type="title"/>
          </p:nvPr>
        </p:nvSpPr>
        <p:spPr/>
        <p:txBody>
          <a:bodyPr/>
          <a:lstStyle/>
          <a:p>
            <a:r>
              <a:rPr lang="en-US" b="1" i="0" dirty="0">
                <a:solidFill>
                  <a:srgbClr val="0D0D0D"/>
                </a:solidFill>
                <a:effectLst/>
                <a:latin typeface="+mn-lt"/>
              </a:rPr>
              <a:t>Challenges and Future Directions</a:t>
            </a:r>
            <a:endParaRPr lang="en-GB" dirty="0">
              <a:latin typeface="+mn-lt"/>
            </a:endParaRPr>
          </a:p>
        </p:txBody>
      </p:sp>
      <p:sp>
        <p:nvSpPr>
          <p:cNvPr id="3" name="Content Placeholder 2">
            <a:extLst>
              <a:ext uri="{FF2B5EF4-FFF2-40B4-BE49-F238E27FC236}">
                <a16:creationId xmlns:a16="http://schemas.microsoft.com/office/drawing/2014/main" id="{0E2026BE-9792-1485-287F-5323014AC911}"/>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latin typeface="Söhne"/>
              </a:rPr>
              <a:t>Medicine faces challenges such as rising healthcare costs, antibiotic resistance, and access to care.</a:t>
            </a:r>
          </a:p>
          <a:p>
            <a:pPr algn="l">
              <a:buFont typeface="Arial" panose="020B0604020202020204" pitchFamily="34" charset="0"/>
              <a:buChar char="•"/>
            </a:pPr>
            <a:r>
              <a:rPr lang="en-US" b="0" i="0" dirty="0">
                <a:solidFill>
                  <a:srgbClr val="0D0D0D"/>
                </a:solidFill>
                <a:effectLst/>
                <a:latin typeface="Söhne"/>
              </a:rPr>
              <a:t>Future advancements in medicine will likely focus on personalized medicine, precision treatments, and health technology innovations.</a:t>
            </a:r>
          </a:p>
          <a:p>
            <a:endParaRPr lang="en-GB" dirty="0"/>
          </a:p>
        </p:txBody>
      </p:sp>
    </p:spTree>
    <p:extLst>
      <p:ext uri="{BB962C8B-B14F-4D97-AF65-F5344CB8AC3E}">
        <p14:creationId xmlns:p14="http://schemas.microsoft.com/office/powerpoint/2010/main" val="4123798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25764-2159-90AB-9CD8-0424C9A0C99A}"/>
              </a:ext>
            </a:extLst>
          </p:cNvPr>
          <p:cNvSpPr>
            <a:spLocks noGrp="1"/>
          </p:cNvSpPr>
          <p:nvPr>
            <p:ph type="title"/>
          </p:nvPr>
        </p:nvSpPr>
        <p:spPr/>
        <p:txBody>
          <a:bodyPr/>
          <a:lstStyle/>
          <a:p>
            <a:r>
              <a:rPr lang="en-US" b="1" i="0" dirty="0">
                <a:solidFill>
                  <a:srgbClr val="0D0D0D"/>
                </a:solidFill>
                <a:effectLst/>
                <a:latin typeface="+mn-lt"/>
              </a:rPr>
              <a:t>Challenges and Future Directions</a:t>
            </a:r>
            <a:endParaRPr lang="en-GB" dirty="0"/>
          </a:p>
        </p:txBody>
      </p:sp>
      <p:sp>
        <p:nvSpPr>
          <p:cNvPr id="3" name="Content Placeholder 2">
            <a:extLst>
              <a:ext uri="{FF2B5EF4-FFF2-40B4-BE49-F238E27FC236}">
                <a16:creationId xmlns:a16="http://schemas.microsoft.com/office/drawing/2014/main" id="{4B6A3F70-566D-D9AD-FFF4-71648BE79DAA}"/>
              </a:ext>
            </a:extLst>
          </p:cNvPr>
          <p:cNvSpPr>
            <a:spLocks noGrp="1"/>
          </p:cNvSpPr>
          <p:nvPr>
            <p:ph idx="1"/>
          </p:nvPr>
        </p:nvSpPr>
        <p:spPr/>
        <p:txBody>
          <a:bodyPr>
            <a:normAutofit fontScale="70000" lnSpcReduction="20000"/>
          </a:bodyPr>
          <a:lstStyle/>
          <a:p>
            <a:pPr algn="l">
              <a:buFont typeface="+mj-lt"/>
              <a:buAutoNum type="arabicPeriod"/>
            </a:pPr>
            <a:r>
              <a:rPr lang="en-US" b="1" i="0" dirty="0">
                <a:solidFill>
                  <a:srgbClr val="0D0D0D"/>
                </a:solidFill>
                <a:effectLst/>
              </a:rPr>
              <a:t>Healthcare Access and Disparities</a:t>
            </a:r>
            <a:r>
              <a:rPr lang="en-US" b="0" i="0" dirty="0">
                <a:solidFill>
                  <a:srgbClr val="0D0D0D"/>
                </a:solidFill>
                <a:effectLst/>
              </a:rPr>
              <a:t>: Ensuring access to quality healthcare for all remains a significant challenge, particularly in underserved communities and low-income countries. Addressing healthcare disparities and improving access to care are critical priorities for the future of medicine.</a:t>
            </a:r>
          </a:p>
          <a:p>
            <a:pPr algn="l">
              <a:buFont typeface="+mj-lt"/>
              <a:buAutoNum type="arabicPeriod"/>
            </a:pPr>
            <a:r>
              <a:rPr lang="en-US" b="1" i="0" dirty="0">
                <a:solidFill>
                  <a:srgbClr val="0D0D0D"/>
                </a:solidFill>
                <a:effectLst/>
              </a:rPr>
              <a:t>Aging Population and Chronic Diseases</a:t>
            </a:r>
            <a:r>
              <a:rPr lang="en-US" b="0" i="0" dirty="0">
                <a:solidFill>
                  <a:srgbClr val="0D0D0D"/>
                </a:solidFill>
                <a:effectLst/>
              </a:rPr>
              <a:t>: As the global population ages, there is an increasing burden of chronic diseases such as heart disease, cancer, and diabetes. Medicine must continue to focus on prevention, early detection, and effective management of these conditions to improve outcomes and quality of life for patients.</a:t>
            </a:r>
          </a:p>
          <a:p>
            <a:pPr algn="l">
              <a:buFont typeface="+mj-lt"/>
              <a:buAutoNum type="arabicPeriod"/>
            </a:pPr>
            <a:r>
              <a:rPr lang="en-US" b="1" i="0" dirty="0">
                <a:solidFill>
                  <a:srgbClr val="0D0D0D"/>
                </a:solidFill>
                <a:effectLst/>
              </a:rPr>
              <a:t>Technological Advancements</a:t>
            </a:r>
            <a:r>
              <a:rPr lang="en-US" b="0" i="0" dirty="0">
                <a:solidFill>
                  <a:srgbClr val="0D0D0D"/>
                </a:solidFill>
                <a:effectLst/>
              </a:rPr>
              <a:t>: Rapid advancements in technology, such as artificial intelligence, telemedicine, and wearable devices, are transforming healthcare delivery. Integrating these technologies into medical practice presents opportunities to improve diagnosis, treatment, and patient care, but also raises ethical and regulatory challenges.</a:t>
            </a:r>
          </a:p>
          <a:p>
            <a:pPr algn="l">
              <a:buFont typeface="+mj-lt"/>
              <a:buAutoNum type="arabicPeriod"/>
            </a:pPr>
            <a:r>
              <a:rPr lang="en-US" b="1" i="0" dirty="0">
                <a:solidFill>
                  <a:srgbClr val="0D0D0D"/>
                </a:solidFill>
                <a:effectLst/>
              </a:rPr>
              <a:t>Personalized Medicine</a:t>
            </a:r>
            <a:r>
              <a:rPr lang="en-US" b="0" i="0" dirty="0">
                <a:solidFill>
                  <a:srgbClr val="0D0D0D"/>
                </a:solidFill>
                <a:effectLst/>
              </a:rPr>
              <a:t>: The concept of personalized medicine, which involves tailoring medical treatment to individual characteristics such as genetics, lifestyle, and environment, holds great promise for improving outcomes and reducing side effects. However, implementing personalized medicine on a large scale poses challenges related to data privacy, accessibility, and cost-effectiveness.</a:t>
            </a:r>
          </a:p>
          <a:p>
            <a:endParaRPr lang="en-GB" dirty="0"/>
          </a:p>
        </p:txBody>
      </p:sp>
    </p:spTree>
    <p:extLst>
      <p:ext uri="{BB962C8B-B14F-4D97-AF65-F5344CB8AC3E}">
        <p14:creationId xmlns:p14="http://schemas.microsoft.com/office/powerpoint/2010/main" val="3712325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FACD7-8151-85F5-F1E8-779F63A00B3D}"/>
              </a:ext>
            </a:extLst>
          </p:cNvPr>
          <p:cNvSpPr>
            <a:spLocks noGrp="1"/>
          </p:cNvSpPr>
          <p:nvPr>
            <p:ph type="title"/>
          </p:nvPr>
        </p:nvSpPr>
        <p:spPr/>
        <p:txBody>
          <a:bodyPr/>
          <a:lstStyle/>
          <a:p>
            <a:r>
              <a:rPr lang="en-US" b="1" i="0" dirty="0">
                <a:solidFill>
                  <a:srgbClr val="0D0D0D"/>
                </a:solidFill>
                <a:effectLst/>
                <a:latin typeface="+mn-lt"/>
              </a:rPr>
              <a:t>Introduction</a:t>
            </a:r>
            <a:br>
              <a:rPr lang="en-US" b="0" i="0" dirty="0">
                <a:solidFill>
                  <a:srgbClr val="0D0D0D"/>
                </a:solidFill>
                <a:effectLst/>
                <a:latin typeface="+mn-lt"/>
              </a:rPr>
            </a:br>
            <a:endParaRPr lang="en-GB" dirty="0">
              <a:latin typeface="+mn-lt"/>
            </a:endParaRPr>
          </a:p>
        </p:txBody>
      </p:sp>
      <p:sp>
        <p:nvSpPr>
          <p:cNvPr id="3" name="Content Placeholder 2">
            <a:extLst>
              <a:ext uri="{FF2B5EF4-FFF2-40B4-BE49-F238E27FC236}">
                <a16:creationId xmlns:a16="http://schemas.microsoft.com/office/drawing/2014/main" id="{0D60B440-1218-5B67-B947-749F62015128}"/>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Medicine is a multifaceted field that blends science, ethics, and humanism.</a:t>
            </a:r>
          </a:p>
          <a:p>
            <a:r>
              <a:rPr lang="en-US" b="0" i="0" dirty="0">
                <a:solidFill>
                  <a:srgbClr val="0D0D0D"/>
                </a:solidFill>
                <a:effectLst/>
              </a:rPr>
              <a:t>As a natural scientific discipline, medicine is rooted in the systematic study of the human body, diseases, and treatments. Its primary focus is on the understanding, diagnosis, treatment, and prevention of diseases and injuries in humans.</a:t>
            </a:r>
          </a:p>
          <a:p>
            <a:pPr algn="l">
              <a:buFont typeface="Arial" panose="020B0604020202020204" pitchFamily="34" charset="0"/>
              <a:buChar char="•"/>
            </a:pPr>
            <a:r>
              <a:rPr lang="en-US" b="0" i="0" dirty="0">
                <a:solidFill>
                  <a:srgbClr val="0D0D0D"/>
                </a:solidFill>
                <a:effectLst/>
              </a:rPr>
              <a:t>Medicine, as a field of study and practice, encompasses a wide range of scientific disciplines, including biology, chemistry, physics, and anatomy, among others. </a:t>
            </a:r>
            <a:endParaRPr lang="en-GB" dirty="0"/>
          </a:p>
        </p:txBody>
      </p:sp>
    </p:spTree>
    <p:extLst>
      <p:ext uri="{BB962C8B-B14F-4D97-AF65-F5344CB8AC3E}">
        <p14:creationId xmlns:p14="http://schemas.microsoft.com/office/powerpoint/2010/main" val="1161020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50C5F-C293-E147-E341-A89489165987}"/>
              </a:ext>
            </a:extLst>
          </p:cNvPr>
          <p:cNvSpPr>
            <a:spLocks noGrp="1"/>
          </p:cNvSpPr>
          <p:nvPr>
            <p:ph type="title"/>
          </p:nvPr>
        </p:nvSpPr>
        <p:spPr/>
        <p:txBody>
          <a:bodyPr/>
          <a:lstStyle/>
          <a:p>
            <a:r>
              <a:rPr lang="en-US" b="1" i="0" dirty="0">
                <a:solidFill>
                  <a:srgbClr val="0D0D0D"/>
                </a:solidFill>
                <a:effectLst/>
                <a:latin typeface="+mn-lt"/>
              </a:rPr>
              <a:t>Challenges and Future Directions</a:t>
            </a:r>
            <a:endParaRPr lang="en-GB" dirty="0"/>
          </a:p>
        </p:txBody>
      </p:sp>
      <p:sp>
        <p:nvSpPr>
          <p:cNvPr id="3" name="Content Placeholder 2">
            <a:extLst>
              <a:ext uri="{FF2B5EF4-FFF2-40B4-BE49-F238E27FC236}">
                <a16:creationId xmlns:a16="http://schemas.microsoft.com/office/drawing/2014/main" id="{FEE42DF1-34BE-D2E7-A4FD-9D4EA582EB43}"/>
              </a:ext>
            </a:extLst>
          </p:cNvPr>
          <p:cNvSpPr>
            <a:spLocks noGrp="1"/>
          </p:cNvSpPr>
          <p:nvPr>
            <p:ph idx="1"/>
          </p:nvPr>
        </p:nvSpPr>
        <p:spPr/>
        <p:txBody>
          <a:bodyPr>
            <a:normAutofit fontScale="70000" lnSpcReduction="20000"/>
          </a:bodyPr>
          <a:lstStyle/>
          <a:p>
            <a:pPr marL="0" indent="0" algn="l">
              <a:buNone/>
            </a:pPr>
            <a:r>
              <a:rPr lang="en-US" b="1" i="0" dirty="0">
                <a:solidFill>
                  <a:srgbClr val="0D0D0D"/>
                </a:solidFill>
                <a:effectLst/>
              </a:rPr>
              <a:t>5. Mental Health and Well-being</a:t>
            </a:r>
            <a:r>
              <a:rPr lang="en-US" b="0" i="0" dirty="0">
                <a:solidFill>
                  <a:srgbClr val="0D0D0D"/>
                </a:solidFill>
                <a:effectLst/>
              </a:rPr>
              <a:t>: Mental health disorders represent a significant and growing global health burden. Addressing mental health issues requires a holistic approach that integrates mental health care into primary care settings, reduces stigma, and promotes mental well-being.</a:t>
            </a:r>
          </a:p>
          <a:p>
            <a:pPr marL="0" indent="0" algn="l">
              <a:buNone/>
            </a:pPr>
            <a:r>
              <a:rPr lang="en-US" b="1" i="0" dirty="0">
                <a:solidFill>
                  <a:srgbClr val="0D0D0D"/>
                </a:solidFill>
                <a:effectLst/>
              </a:rPr>
              <a:t>6. Global Health Security</a:t>
            </a:r>
            <a:r>
              <a:rPr lang="en-US" b="0" i="0" dirty="0">
                <a:solidFill>
                  <a:srgbClr val="0D0D0D"/>
                </a:solidFill>
                <a:effectLst/>
              </a:rPr>
              <a:t>: The COVID-19 pandemic has highlighted the importance of global health security and the need for coordinated responses to infectious disease outbreaks. Strengthening healthcare systems, improving surveillance and response capabilities, and enhancing international collaboration are crucial for preventing future pandemics.</a:t>
            </a:r>
          </a:p>
          <a:p>
            <a:pPr marL="0" indent="0" algn="l">
              <a:buNone/>
            </a:pPr>
            <a:r>
              <a:rPr lang="en-US" b="1" i="0" dirty="0">
                <a:solidFill>
                  <a:srgbClr val="0D0D0D"/>
                </a:solidFill>
                <a:effectLst/>
              </a:rPr>
              <a:t>7. Ethical and Legal Issues</a:t>
            </a:r>
            <a:r>
              <a:rPr lang="en-US" b="0" i="0" dirty="0">
                <a:solidFill>
                  <a:srgbClr val="0D0D0D"/>
                </a:solidFill>
                <a:effectLst/>
              </a:rPr>
              <a:t>: Advances in medicine raise complex ethical and legal issues, such as those related to genetic testing, end-of-life care, and patient privacy. Medicine must continue to evolve ethically and legally to ensure that patient rights and well-being are protected.</a:t>
            </a:r>
          </a:p>
          <a:p>
            <a:pPr marL="0" indent="0" algn="l">
              <a:buNone/>
            </a:pPr>
            <a:r>
              <a:rPr lang="en-US" b="1" i="0" dirty="0">
                <a:solidFill>
                  <a:srgbClr val="0D0D0D"/>
                </a:solidFill>
                <a:effectLst/>
              </a:rPr>
              <a:t>8. Interdisciplinary Collaboration</a:t>
            </a:r>
            <a:r>
              <a:rPr lang="en-US" b="0" i="0" dirty="0">
                <a:solidFill>
                  <a:srgbClr val="0D0D0D"/>
                </a:solidFill>
                <a:effectLst/>
              </a:rPr>
              <a:t>: Addressing the complex challenges in medicine requires collaboration across disciplines, including medicine, public health, social sciences, engineering, and policy. Encouraging interdisciplinary collaboration and education will be essential for advancing healthcare and improving patient outcomes.</a:t>
            </a:r>
          </a:p>
          <a:p>
            <a:endParaRPr lang="en-GB" dirty="0"/>
          </a:p>
        </p:txBody>
      </p:sp>
    </p:spTree>
    <p:extLst>
      <p:ext uri="{BB962C8B-B14F-4D97-AF65-F5344CB8AC3E}">
        <p14:creationId xmlns:p14="http://schemas.microsoft.com/office/powerpoint/2010/main" val="1095993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6C43-D509-A068-F511-7F1989AF2921}"/>
              </a:ext>
            </a:extLst>
          </p:cNvPr>
          <p:cNvSpPr>
            <a:spLocks noGrp="1"/>
          </p:cNvSpPr>
          <p:nvPr>
            <p:ph type="title"/>
          </p:nvPr>
        </p:nvSpPr>
        <p:spPr/>
        <p:txBody>
          <a:bodyPr/>
          <a:lstStyle/>
          <a:p>
            <a:r>
              <a:rPr lang="en-US" b="1" i="0" dirty="0">
                <a:solidFill>
                  <a:srgbClr val="0D0D0D"/>
                </a:solidFill>
                <a:effectLst/>
                <a:latin typeface="+mn-lt"/>
              </a:rPr>
              <a:t>Conclusion</a:t>
            </a:r>
            <a:endParaRPr lang="en-GB" dirty="0">
              <a:latin typeface="+mn-lt"/>
            </a:endParaRPr>
          </a:p>
        </p:txBody>
      </p:sp>
      <p:sp>
        <p:nvSpPr>
          <p:cNvPr id="3" name="Content Placeholder 2">
            <a:extLst>
              <a:ext uri="{FF2B5EF4-FFF2-40B4-BE49-F238E27FC236}">
                <a16:creationId xmlns:a16="http://schemas.microsoft.com/office/drawing/2014/main" id="{EA18DB54-B0AB-1DB2-E221-9154F904B1DA}"/>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Medicine is a natural scientific discipline that has evolved over centuries, integrating knowledge from various fields to improve human health.</a:t>
            </a:r>
          </a:p>
          <a:p>
            <a:pPr algn="l">
              <a:buFont typeface="Arial" panose="020B0604020202020204" pitchFamily="34" charset="0"/>
              <a:buChar char="•"/>
            </a:pPr>
            <a:r>
              <a:rPr lang="en-US" b="0" i="0" dirty="0">
                <a:solidFill>
                  <a:srgbClr val="0D0D0D"/>
                </a:solidFill>
                <a:effectLst/>
              </a:rPr>
              <a:t>Its significance lies in its ability to alleviate suffering, prolong life, and advance our understanding of the human body and its diseases.</a:t>
            </a:r>
          </a:p>
          <a:p>
            <a:pPr algn="l">
              <a:buFont typeface="Arial" panose="020B0604020202020204" pitchFamily="34" charset="0"/>
              <a:buChar char="•"/>
            </a:pPr>
            <a:r>
              <a:rPr lang="en-US" b="0" i="0" dirty="0">
                <a:solidFill>
                  <a:srgbClr val="0D0D0D"/>
                </a:solidFill>
                <a:effectLst/>
              </a:rPr>
              <a:t>Ethics is a cornerstone of medicine, guiding healthcare professionals in making decisions that prioritize patient well-being and respect for autonomy. </a:t>
            </a:r>
          </a:p>
          <a:p>
            <a:pPr marL="0" indent="0">
              <a:buNone/>
            </a:pPr>
            <a:endParaRPr lang="en-GB" dirty="0"/>
          </a:p>
        </p:txBody>
      </p:sp>
    </p:spTree>
    <p:extLst>
      <p:ext uri="{BB962C8B-B14F-4D97-AF65-F5344CB8AC3E}">
        <p14:creationId xmlns:p14="http://schemas.microsoft.com/office/powerpoint/2010/main" val="2719722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40882-3FED-EB1E-62D8-42F46A1506CB}"/>
              </a:ext>
            </a:extLst>
          </p:cNvPr>
          <p:cNvSpPr>
            <a:spLocks noGrp="1"/>
          </p:cNvSpPr>
          <p:nvPr>
            <p:ph type="title"/>
          </p:nvPr>
        </p:nvSpPr>
        <p:spPr/>
        <p:txBody>
          <a:bodyPr/>
          <a:lstStyle/>
          <a:p>
            <a:r>
              <a:rPr lang="en-US" b="1" i="0" dirty="0">
                <a:solidFill>
                  <a:srgbClr val="0D0D0D"/>
                </a:solidFill>
                <a:effectLst/>
                <a:latin typeface="+mn-lt"/>
              </a:rPr>
              <a:t>Conclusion</a:t>
            </a:r>
            <a:endParaRPr lang="en-GB" dirty="0"/>
          </a:p>
        </p:txBody>
      </p:sp>
      <p:sp>
        <p:nvSpPr>
          <p:cNvPr id="3" name="Content Placeholder 2">
            <a:extLst>
              <a:ext uri="{FF2B5EF4-FFF2-40B4-BE49-F238E27FC236}">
                <a16:creationId xmlns:a16="http://schemas.microsoft.com/office/drawing/2014/main" id="{FFA0B8D4-32EC-837A-ACB3-289CF317D6FC}"/>
              </a:ext>
            </a:extLst>
          </p:cNvPr>
          <p:cNvSpPr>
            <a:spLocks noGrp="1"/>
          </p:cNvSpPr>
          <p:nvPr>
            <p:ph idx="1"/>
          </p:nvPr>
        </p:nvSpPr>
        <p:spPr/>
        <p:txBody>
          <a:bodyPr/>
          <a:lstStyle/>
          <a:p>
            <a:r>
              <a:rPr lang="en-US" b="0" i="0">
                <a:solidFill>
                  <a:srgbClr val="0D0D0D"/>
                </a:solidFill>
                <a:effectLst/>
              </a:rPr>
              <a:t>Despite challenges</a:t>
            </a:r>
            <a:r>
              <a:rPr lang="en-US" b="0" i="0" dirty="0">
                <a:solidFill>
                  <a:srgbClr val="0D0D0D"/>
                </a:solidFill>
                <a:effectLst/>
              </a:rPr>
              <a:t>, the future of medicine is promising, with advancements in technology, personalized medicine, and global health initiatives offering new possibilities for improving healthcare outcomes and transforming the way we approach health and disease</a:t>
            </a:r>
            <a:r>
              <a:rPr lang="en-US" b="0" i="0">
                <a:solidFill>
                  <a:srgbClr val="0D0D0D"/>
                </a:solidFill>
                <a:effectLst/>
              </a:rPr>
              <a:t>. </a:t>
            </a:r>
          </a:p>
          <a:p>
            <a:r>
              <a:rPr lang="en-US" b="0" i="0">
                <a:solidFill>
                  <a:srgbClr val="0D0D0D"/>
                </a:solidFill>
                <a:effectLst/>
              </a:rPr>
              <a:t>By </a:t>
            </a:r>
            <a:r>
              <a:rPr lang="en-US" b="0" i="0" dirty="0">
                <a:solidFill>
                  <a:srgbClr val="0D0D0D"/>
                </a:solidFill>
                <a:effectLst/>
              </a:rPr>
              <a:t>embracing these advancements and continuing to uphold ethical principles, medicine can continue to advance and make a positive impact on the health and well-being of individuals and communities worldwide.</a:t>
            </a:r>
            <a:endParaRPr lang="en-GB" dirty="0"/>
          </a:p>
        </p:txBody>
      </p:sp>
    </p:spTree>
    <p:extLst>
      <p:ext uri="{BB962C8B-B14F-4D97-AF65-F5344CB8AC3E}">
        <p14:creationId xmlns:p14="http://schemas.microsoft.com/office/powerpoint/2010/main" val="1280352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B9676-A35A-CC22-EB46-E6CBC396D847}"/>
              </a:ext>
            </a:extLst>
          </p:cNvPr>
          <p:cNvSpPr>
            <a:spLocks noGrp="1"/>
          </p:cNvSpPr>
          <p:nvPr>
            <p:ph type="title"/>
          </p:nvPr>
        </p:nvSpPr>
        <p:spPr/>
        <p:txBody>
          <a:bodyPr/>
          <a:lstStyle/>
          <a:p>
            <a:r>
              <a:rPr lang="en-US" b="1" i="0" dirty="0">
                <a:solidFill>
                  <a:srgbClr val="0D0D0D"/>
                </a:solidFill>
                <a:effectLst/>
                <a:latin typeface="+mn-lt"/>
              </a:rPr>
              <a:t>Historical Perspective</a:t>
            </a:r>
            <a:endParaRPr lang="en-GB" dirty="0">
              <a:latin typeface="+mn-lt"/>
            </a:endParaRPr>
          </a:p>
        </p:txBody>
      </p:sp>
      <p:sp>
        <p:nvSpPr>
          <p:cNvPr id="3" name="Content Placeholder 2">
            <a:extLst>
              <a:ext uri="{FF2B5EF4-FFF2-40B4-BE49-F238E27FC236}">
                <a16:creationId xmlns:a16="http://schemas.microsoft.com/office/drawing/2014/main" id="{EB038188-C444-F652-8186-DDEE18A3B312}"/>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Ancient civilizations developed medical practices based on observations and natural remedies.</a:t>
            </a:r>
          </a:p>
          <a:p>
            <a:pPr algn="l">
              <a:buFont typeface="Arial" panose="020B0604020202020204" pitchFamily="34" charset="0"/>
              <a:buChar char="•"/>
            </a:pPr>
            <a:r>
              <a:rPr lang="en-US" b="0" i="0" dirty="0">
                <a:solidFill>
                  <a:srgbClr val="0D0D0D"/>
                </a:solidFill>
                <a:effectLst/>
              </a:rPr>
              <a:t>Hippocrates, the father of medicine, introduced the concept of medicine as a science based on observation and documentation.</a:t>
            </a:r>
          </a:p>
          <a:p>
            <a:endParaRPr lang="en-GB" dirty="0"/>
          </a:p>
        </p:txBody>
      </p:sp>
    </p:spTree>
    <p:extLst>
      <p:ext uri="{BB962C8B-B14F-4D97-AF65-F5344CB8AC3E}">
        <p14:creationId xmlns:p14="http://schemas.microsoft.com/office/powerpoint/2010/main" val="3392995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E96C6-59FA-EA72-048D-9EBF7D9E0019}"/>
              </a:ext>
            </a:extLst>
          </p:cNvPr>
          <p:cNvSpPr>
            <a:spLocks noGrp="1"/>
          </p:cNvSpPr>
          <p:nvPr>
            <p:ph type="title"/>
          </p:nvPr>
        </p:nvSpPr>
        <p:spPr/>
        <p:txBody>
          <a:bodyPr/>
          <a:lstStyle/>
          <a:p>
            <a:r>
              <a:rPr lang="en-US" b="1" i="0" dirty="0">
                <a:solidFill>
                  <a:srgbClr val="0D0D0D"/>
                </a:solidFill>
                <a:effectLst/>
                <a:latin typeface="+mn-lt"/>
              </a:rPr>
              <a:t>Historical Perspective</a:t>
            </a:r>
            <a:endParaRPr lang="en-GB" dirty="0"/>
          </a:p>
        </p:txBody>
      </p:sp>
      <p:sp>
        <p:nvSpPr>
          <p:cNvPr id="3" name="Content Placeholder 2">
            <a:extLst>
              <a:ext uri="{FF2B5EF4-FFF2-40B4-BE49-F238E27FC236}">
                <a16:creationId xmlns:a16="http://schemas.microsoft.com/office/drawing/2014/main" id="{3ABAA7A0-5F33-147F-44BD-92EE2FADF409}"/>
              </a:ext>
            </a:extLst>
          </p:cNvPr>
          <p:cNvSpPr>
            <a:spLocks noGrp="1"/>
          </p:cNvSpPr>
          <p:nvPr>
            <p:ph idx="1"/>
          </p:nvPr>
        </p:nvSpPr>
        <p:spPr/>
        <p:txBody>
          <a:bodyPr>
            <a:normAutofit fontScale="85000" lnSpcReduction="10000"/>
          </a:bodyPr>
          <a:lstStyle/>
          <a:p>
            <a:pPr marL="0" indent="0" algn="l">
              <a:buNone/>
            </a:pPr>
            <a:r>
              <a:rPr lang="en-US" b="1" i="0" dirty="0">
                <a:solidFill>
                  <a:srgbClr val="0D0D0D"/>
                </a:solidFill>
                <a:effectLst/>
              </a:rPr>
              <a:t>1.	Ancient Medicine (3000 BCE - 500 CE)</a:t>
            </a:r>
            <a:r>
              <a:rPr lang="en-US" b="0" i="0" dirty="0">
                <a:solidFill>
                  <a:srgbClr val="0D0D0D"/>
                </a:solidFill>
                <a:effectLst/>
              </a:rPr>
              <a:t>: The practice of medicine dates back to ancient civilizations such as Mesopotamia, Egypt, India, and China. Ancient medical practices were often based on religious beliefs and superstitions, but they also laid the foundation for later medical knowledge.</a:t>
            </a:r>
          </a:p>
          <a:p>
            <a:pPr marL="0" indent="0" algn="l">
              <a:buNone/>
            </a:pPr>
            <a:r>
              <a:rPr lang="en-US" b="1" i="0" dirty="0">
                <a:solidFill>
                  <a:srgbClr val="0D0D0D"/>
                </a:solidFill>
                <a:effectLst/>
              </a:rPr>
              <a:t>2.	Greek and Roman Medicine (500 BCE - 500 CE)</a:t>
            </a:r>
            <a:r>
              <a:rPr lang="en-US" b="0" i="0" dirty="0">
                <a:solidFill>
                  <a:srgbClr val="0D0D0D"/>
                </a:solidFill>
                <a:effectLst/>
              </a:rPr>
              <a:t>: Greek physicians, such as Hippocrates, laid the foundation for Western medicine by emphasizing observation, clinical examination, and the natural causes of disease. The Roman Empire adopted many Greek medical practices and furthered the development of public health and sanitation.</a:t>
            </a:r>
          </a:p>
          <a:p>
            <a:pPr marL="0" indent="0" algn="l">
              <a:buNone/>
            </a:pPr>
            <a:r>
              <a:rPr lang="en-US" b="1" i="0" dirty="0">
                <a:solidFill>
                  <a:srgbClr val="0D0D0D"/>
                </a:solidFill>
                <a:effectLst/>
              </a:rPr>
              <a:t>3.	Medieval Medicine (500 - 1500 CE)</a:t>
            </a:r>
            <a:r>
              <a:rPr lang="en-US" b="0" i="0" dirty="0">
                <a:solidFill>
                  <a:srgbClr val="0D0D0D"/>
                </a:solidFill>
                <a:effectLst/>
              </a:rPr>
              <a:t>: During the Middle Ages, medical knowledge in Europe was largely based on the teachings of ancient Greeks and Romans. Islamic scholars preserved and expanded on this knowledge, making significant advances in pharmacology, surgery, and medical ethics.</a:t>
            </a:r>
          </a:p>
          <a:p>
            <a:endParaRPr lang="en-GB" dirty="0"/>
          </a:p>
        </p:txBody>
      </p:sp>
    </p:spTree>
    <p:extLst>
      <p:ext uri="{BB962C8B-B14F-4D97-AF65-F5344CB8AC3E}">
        <p14:creationId xmlns:p14="http://schemas.microsoft.com/office/powerpoint/2010/main" val="2407684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D0B5D-10C1-DDB0-C015-19F65A10D441}"/>
              </a:ext>
            </a:extLst>
          </p:cNvPr>
          <p:cNvSpPr>
            <a:spLocks noGrp="1"/>
          </p:cNvSpPr>
          <p:nvPr>
            <p:ph type="title"/>
          </p:nvPr>
        </p:nvSpPr>
        <p:spPr/>
        <p:txBody>
          <a:bodyPr/>
          <a:lstStyle/>
          <a:p>
            <a:r>
              <a:rPr lang="en-US" b="1" i="0" dirty="0">
                <a:solidFill>
                  <a:srgbClr val="0D0D0D"/>
                </a:solidFill>
                <a:effectLst/>
                <a:latin typeface="+mn-lt"/>
              </a:rPr>
              <a:t>Historical Perspective</a:t>
            </a:r>
            <a:endParaRPr lang="en-GB" dirty="0"/>
          </a:p>
        </p:txBody>
      </p:sp>
      <p:sp>
        <p:nvSpPr>
          <p:cNvPr id="3" name="Content Placeholder 2">
            <a:extLst>
              <a:ext uri="{FF2B5EF4-FFF2-40B4-BE49-F238E27FC236}">
                <a16:creationId xmlns:a16="http://schemas.microsoft.com/office/drawing/2014/main" id="{EEFE60A3-B9B8-5BE7-114E-EAE5DC11CFE2}"/>
              </a:ext>
            </a:extLst>
          </p:cNvPr>
          <p:cNvSpPr>
            <a:spLocks noGrp="1"/>
          </p:cNvSpPr>
          <p:nvPr>
            <p:ph idx="1"/>
          </p:nvPr>
        </p:nvSpPr>
        <p:spPr/>
        <p:txBody>
          <a:bodyPr>
            <a:normAutofit fontScale="85000" lnSpcReduction="10000"/>
          </a:bodyPr>
          <a:lstStyle/>
          <a:p>
            <a:pPr marL="0" indent="0" algn="l">
              <a:buNone/>
            </a:pPr>
            <a:r>
              <a:rPr lang="en-US" b="1" i="0" dirty="0">
                <a:solidFill>
                  <a:srgbClr val="0D0D0D"/>
                </a:solidFill>
                <a:effectLst/>
              </a:rPr>
              <a:t>4.	Renaissance and Early Modern Medicine (1400 - 1800 CE)</a:t>
            </a:r>
            <a:r>
              <a:rPr lang="en-US" b="0" i="0" dirty="0">
                <a:solidFill>
                  <a:srgbClr val="0D0D0D"/>
                </a:solidFill>
                <a:effectLst/>
              </a:rPr>
              <a:t>: The Renaissance saw a revival of interest in ancient medical texts and the emergence of new ideas. Figures like Andreas Vesalius revolutionized the study of anatomy, while Paracelsus introduced the concept of chemical medicine.</a:t>
            </a:r>
          </a:p>
          <a:p>
            <a:pPr marL="0" indent="0" algn="l">
              <a:buNone/>
            </a:pPr>
            <a:r>
              <a:rPr lang="en-US" b="1" i="0" dirty="0">
                <a:solidFill>
                  <a:srgbClr val="0D0D0D"/>
                </a:solidFill>
                <a:effectLst/>
              </a:rPr>
              <a:t>5.	Scientific Revolution and Modern Medicine (1600 - Present)</a:t>
            </a:r>
            <a:r>
              <a:rPr lang="en-US" b="0" i="0" dirty="0">
                <a:solidFill>
                  <a:srgbClr val="0D0D0D"/>
                </a:solidFill>
                <a:effectLst/>
              </a:rPr>
              <a:t>: The Scientific Revolution led to a more systematic approach to medicine, with the development of the scientific method and the understanding of anatomy, physiology, and pathology. This era saw the founding of modern medical disciplines such as microbiology, immunology, and biochemistry.</a:t>
            </a:r>
          </a:p>
          <a:p>
            <a:pPr marL="0" indent="0" algn="l">
              <a:buNone/>
            </a:pPr>
            <a:r>
              <a:rPr lang="en-US" b="1" i="0" dirty="0">
                <a:solidFill>
                  <a:srgbClr val="0D0D0D"/>
                </a:solidFill>
                <a:effectLst/>
              </a:rPr>
              <a:t>6.	20th Century and Beyond</a:t>
            </a:r>
            <a:r>
              <a:rPr lang="en-US" b="0" i="0" dirty="0">
                <a:solidFill>
                  <a:srgbClr val="0D0D0D"/>
                </a:solidFill>
                <a:effectLst/>
              </a:rPr>
              <a:t>: The 20th century brought rapid advancements in medicine, including the discovery of antibiotics, vaccines, and anesthesia. The rise of molecular biology and genetics furthered our understanding of disease, leading to personalized medicine and gene therapy.</a:t>
            </a:r>
          </a:p>
          <a:p>
            <a:endParaRPr lang="en-GB" dirty="0"/>
          </a:p>
        </p:txBody>
      </p:sp>
    </p:spTree>
    <p:extLst>
      <p:ext uri="{BB962C8B-B14F-4D97-AF65-F5344CB8AC3E}">
        <p14:creationId xmlns:p14="http://schemas.microsoft.com/office/powerpoint/2010/main" val="2347183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2FE15-B465-8097-B956-457E5FC160CF}"/>
              </a:ext>
            </a:extLst>
          </p:cNvPr>
          <p:cNvSpPr>
            <a:spLocks noGrp="1"/>
          </p:cNvSpPr>
          <p:nvPr>
            <p:ph type="title"/>
          </p:nvPr>
        </p:nvSpPr>
        <p:spPr/>
        <p:txBody>
          <a:bodyPr/>
          <a:lstStyle/>
          <a:p>
            <a:r>
              <a:rPr lang="en-US" b="1" i="0" dirty="0">
                <a:solidFill>
                  <a:srgbClr val="0D0D0D"/>
                </a:solidFill>
                <a:effectLst/>
                <a:latin typeface="+mn-lt"/>
              </a:rPr>
              <a:t>Evolution of Medicine as a Science</a:t>
            </a:r>
            <a:endParaRPr lang="en-GB" dirty="0">
              <a:latin typeface="+mn-lt"/>
            </a:endParaRPr>
          </a:p>
        </p:txBody>
      </p:sp>
      <p:sp>
        <p:nvSpPr>
          <p:cNvPr id="3" name="Content Placeholder 2">
            <a:extLst>
              <a:ext uri="{FF2B5EF4-FFF2-40B4-BE49-F238E27FC236}">
                <a16:creationId xmlns:a16="http://schemas.microsoft.com/office/drawing/2014/main" id="{1F88188C-171E-9CDB-E0BF-143AE6FBB5E1}"/>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The Renaissance and Enlightenment periods saw significant advancements in medical knowledge and practice.</a:t>
            </a:r>
          </a:p>
          <a:p>
            <a:pPr algn="l">
              <a:buFont typeface="Arial" panose="020B0604020202020204" pitchFamily="34" charset="0"/>
              <a:buChar char="•"/>
            </a:pPr>
            <a:r>
              <a:rPr lang="en-US" b="0" i="0" dirty="0">
                <a:solidFill>
                  <a:srgbClr val="0D0D0D"/>
                </a:solidFill>
                <a:effectLst/>
              </a:rPr>
              <a:t>The discovery of the microscope and the germ theory of disease revolutionized medicine in the 19th century.</a:t>
            </a:r>
          </a:p>
          <a:p>
            <a:endParaRPr lang="en-GB" dirty="0"/>
          </a:p>
        </p:txBody>
      </p:sp>
    </p:spTree>
    <p:extLst>
      <p:ext uri="{BB962C8B-B14F-4D97-AF65-F5344CB8AC3E}">
        <p14:creationId xmlns:p14="http://schemas.microsoft.com/office/powerpoint/2010/main" val="3469956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D26AD-A7F4-EFED-F0A0-1B6A94E3B62D}"/>
              </a:ext>
            </a:extLst>
          </p:cNvPr>
          <p:cNvSpPr>
            <a:spLocks noGrp="1"/>
          </p:cNvSpPr>
          <p:nvPr>
            <p:ph type="title"/>
          </p:nvPr>
        </p:nvSpPr>
        <p:spPr/>
        <p:txBody>
          <a:bodyPr/>
          <a:lstStyle/>
          <a:p>
            <a:r>
              <a:rPr lang="en-US" b="1" i="0" dirty="0">
                <a:solidFill>
                  <a:srgbClr val="0D0D0D"/>
                </a:solidFill>
                <a:effectLst/>
                <a:latin typeface="+mn-lt"/>
              </a:rPr>
              <a:t>Evolution of Medicine as a Science</a:t>
            </a:r>
            <a:endParaRPr lang="en-GB" dirty="0"/>
          </a:p>
        </p:txBody>
      </p:sp>
      <p:sp>
        <p:nvSpPr>
          <p:cNvPr id="3" name="Content Placeholder 2">
            <a:extLst>
              <a:ext uri="{FF2B5EF4-FFF2-40B4-BE49-F238E27FC236}">
                <a16:creationId xmlns:a16="http://schemas.microsoft.com/office/drawing/2014/main" id="{A6973D9B-14F1-82C0-2637-BF04B719C1AA}"/>
              </a:ext>
            </a:extLst>
          </p:cNvPr>
          <p:cNvSpPr>
            <a:spLocks noGrp="1"/>
          </p:cNvSpPr>
          <p:nvPr>
            <p:ph idx="1"/>
          </p:nvPr>
        </p:nvSpPr>
        <p:spPr/>
        <p:txBody>
          <a:bodyPr>
            <a:normAutofit fontScale="92500" lnSpcReduction="20000"/>
          </a:bodyPr>
          <a:lstStyle/>
          <a:p>
            <a:pPr algn="l">
              <a:buFont typeface="+mj-lt"/>
              <a:buAutoNum type="arabicPeriod"/>
            </a:pPr>
            <a:r>
              <a:rPr lang="en-US" b="1" i="0" dirty="0">
                <a:solidFill>
                  <a:srgbClr val="0D0D0D"/>
                </a:solidFill>
                <a:effectLst/>
              </a:rPr>
              <a:t>Ancient and Traditional Medicine</a:t>
            </a:r>
            <a:r>
              <a:rPr lang="en-US" b="0" i="0" dirty="0">
                <a:solidFill>
                  <a:srgbClr val="0D0D0D"/>
                </a:solidFill>
                <a:effectLst/>
              </a:rPr>
              <a:t>: Early medical practices were rooted in observations of natural phenomena and the belief in supernatural causes of illness. Ancient civilizations like Mesopotamia, Egypt, India, and China developed sophisticated medical systems based on herbal remedies, surgery, and spiritual healing.</a:t>
            </a:r>
          </a:p>
          <a:p>
            <a:pPr algn="l">
              <a:buFont typeface="+mj-lt"/>
              <a:buAutoNum type="arabicPeriod"/>
            </a:pPr>
            <a:r>
              <a:rPr lang="en-US" b="1" i="0" dirty="0">
                <a:solidFill>
                  <a:srgbClr val="0D0D0D"/>
                </a:solidFill>
                <a:effectLst/>
              </a:rPr>
              <a:t>Greek and Roman Contributions</a:t>
            </a:r>
            <a:r>
              <a:rPr lang="en-US" b="0" i="0" dirty="0">
                <a:solidFill>
                  <a:srgbClr val="0D0D0D"/>
                </a:solidFill>
                <a:effectLst/>
              </a:rPr>
              <a:t>: Ancient Greek physicians, notably Hippocrates, emphasized the importance of observation and rational thinking in understanding disease. Their approach laid the foundation for Western medicine, focusing on natural causes and empirical evidence.</a:t>
            </a:r>
          </a:p>
          <a:p>
            <a:pPr>
              <a:buFont typeface="+mj-lt"/>
              <a:buAutoNum type="arabicPeriod"/>
            </a:pPr>
            <a:r>
              <a:rPr lang="en-US" b="1" i="0" dirty="0">
                <a:solidFill>
                  <a:srgbClr val="0D0D0D"/>
                </a:solidFill>
                <a:effectLst/>
              </a:rPr>
              <a:t>Medieval Medicine</a:t>
            </a:r>
            <a:r>
              <a:rPr lang="en-US" b="0" i="0" dirty="0">
                <a:solidFill>
                  <a:srgbClr val="0D0D0D"/>
                </a:solidFill>
                <a:effectLst/>
              </a:rPr>
              <a:t>: During the Middle Ages, Islamic scholars preserved and expanded upon Greek and Roman medical knowledge. The Islamic Golden Age saw advancements in pharmacology, surgery, and medical ethics, influencing medical practices in Europe.</a:t>
            </a:r>
          </a:p>
          <a:p>
            <a:pPr marL="0" indent="0" algn="l">
              <a:buNone/>
            </a:pPr>
            <a:endParaRPr lang="en-US" b="0" i="0" dirty="0">
              <a:solidFill>
                <a:srgbClr val="0D0D0D"/>
              </a:solidFill>
              <a:effectLst/>
            </a:endParaRPr>
          </a:p>
          <a:p>
            <a:endParaRPr lang="en-GB" dirty="0"/>
          </a:p>
        </p:txBody>
      </p:sp>
    </p:spTree>
    <p:extLst>
      <p:ext uri="{BB962C8B-B14F-4D97-AF65-F5344CB8AC3E}">
        <p14:creationId xmlns:p14="http://schemas.microsoft.com/office/powerpoint/2010/main" val="3179184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5F19D-F661-5ECF-C799-727832E98E6E}"/>
              </a:ext>
            </a:extLst>
          </p:cNvPr>
          <p:cNvSpPr>
            <a:spLocks noGrp="1"/>
          </p:cNvSpPr>
          <p:nvPr>
            <p:ph type="title"/>
          </p:nvPr>
        </p:nvSpPr>
        <p:spPr/>
        <p:txBody>
          <a:bodyPr/>
          <a:lstStyle/>
          <a:p>
            <a:r>
              <a:rPr lang="en-US" b="1" i="0" dirty="0">
                <a:solidFill>
                  <a:srgbClr val="0D0D0D"/>
                </a:solidFill>
                <a:effectLst/>
                <a:latin typeface="+mn-lt"/>
              </a:rPr>
              <a:t>Evolution of Medicine as a Science</a:t>
            </a:r>
            <a:endParaRPr lang="en-GB" dirty="0"/>
          </a:p>
        </p:txBody>
      </p:sp>
      <p:sp>
        <p:nvSpPr>
          <p:cNvPr id="3" name="Content Placeholder 2">
            <a:extLst>
              <a:ext uri="{FF2B5EF4-FFF2-40B4-BE49-F238E27FC236}">
                <a16:creationId xmlns:a16="http://schemas.microsoft.com/office/drawing/2014/main" id="{E56AC80D-5FDD-E612-C5C0-1F31ACE43F52}"/>
              </a:ext>
            </a:extLst>
          </p:cNvPr>
          <p:cNvSpPr>
            <a:spLocks noGrp="1"/>
          </p:cNvSpPr>
          <p:nvPr>
            <p:ph idx="1"/>
          </p:nvPr>
        </p:nvSpPr>
        <p:spPr/>
        <p:txBody>
          <a:bodyPr>
            <a:normAutofit fontScale="40000" lnSpcReduction="20000"/>
          </a:bodyPr>
          <a:lstStyle/>
          <a:p>
            <a:pPr marL="0" indent="0" algn="l">
              <a:buNone/>
            </a:pPr>
            <a:r>
              <a:rPr lang="en-US" sz="4400" b="1" dirty="0">
                <a:solidFill>
                  <a:srgbClr val="0D0D0D"/>
                </a:solidFill>
                <a:latin typeface="Söhne"/>
              </a:rPr>
              <a:t>4. </a:t>
            </a:r>
            <a:r>
              <a:rPr lang="en-US" sz="4400" b="1" i="0" dirty="0">
                <a:solidFill>
                  <a:srgbClr val="0D0D0D"/>
                </a:solidFill>
                <a:effectLst/>
              </a:rPr>
              <a:t>Renaissance and Early Modern Medicine</a:t>
            </a:r>
            <a:r>
              <a:rPr lang="en-US" sz="4400" b="0" i="0" dirty="0">
                <a:solidFill>
                  <a:srgbClr val="0D0D0D"/>
                </a:solidFill>
                <a:effectLst/>
              </a:rPr>
              <a:t>: The Renaissance period witnessed a revival of interest in human anatomy and medical knowledge. Figures like Andreas Vesalius challenged traditional beliefs with detailed anatomical studies, while Paracelsus introduced the concept of chemical medicine.</a:t>
            </a:r>
          </a:p>
          <a:p>
            <a:pPr marL="0" indent="0" algn="l">
              <a:buNone/>
            </a:pPr>
            <a:endParaRPr lang="en-US" sz="4400" b="0" i="0" dirty="0">
              <a:solidFill>
                <a:srgbClr val="0D0D0D"/>
              </a:solidFill>
              <a:effectLst/>
            </a:endParaRPr>
          </a:p>
          <a:p>
            <a:pPr marL="0" indent="0" algn="l">
              <a:buNone/>
            </a:pPr>
            <a:r>
              <a:rPr lang="en-US" sz="4400" b="1" i="0" dirty="0">
                <a:solidFill>
                  <a:srgbClr val="0D0D0D"/>
                </a:solidFill>
                <a:effectLst/>
              </a:rPr>
              <a:t>5. Scientific Revolution</a:t>
            </a:r>
            <a:r>
              <a:rPr lang="en-US" sz="4400" b="0" i="0" dirty="0">
                <a:solidFill>
                  <a:srgbClr val="0D0D0D"/>
                </a:solidFill>
                <a:effectLst/>
              </a:rPr>
              <a:t>: The 17th century Scientific Revolution transformed medicine into a more systematic and evidence-based discipline. William Harvey's discovery of blood circulation and Robert Koch's germ theory laid the foundation for modern medical science.</a:t>
            </a:r>
          </a:p>
          <a:p>
            <a:pPr marL="0" indent="0" algn="l">
              <a:buNone/>
            </a:pPr>
            <a:endParaRPr lang="en-US" sz="4400" b="0" i="0" dirty="0">
              <a:solidFill>
                <a:srgbClr val="0D0D0D"/>
              </a:solidFill>
              <a:effectLst/>
            </a:endParaRPr>
          </a:p>
          <a:p>
            <a:pPr marL="0" indent="0" algn="l">
              <a:buNone/>
            </a:pPr>
            <a:r>
              <a:rPr lang="en-US" sz="4400" b="1" i="0" dirty="0">
                <a:solidFill>
                  <a:srgbClr val="0D0D0D"/>
                </a:solidFill>
                <a:effectLst/>
              </a:rPr>
              <a:t>6. Modern Medicine</a:t>
            </a:r>
            <a:r>
              <a:rPr lang="en-US" sz="4400" b="0" i="0" dirty="0">
                <a:solidFill>
                  <a:srgbClr val="0D0D0D"/>
                </a:solidFill>
                <a:effectLst/>
              </a:rPr>
              <a:t>: The 19th and 20th centuries brought rapid advancements in medical science. Louis Pasteur's germ theory led to the development of vaccines, while Alexander Fleming's discovery of penicillin revolutionized the treatment of bacterial infections. The development of anesthesia, diagnostic imaging, and surgical techniques further improved patient outcomes.</a:t>
            </a:r>
          </a:p>
          <a:p>
            <a:pPr marL="0" indent="0" algn="l">
              <a:buNone/>
            </a:pPr>
            <a:endParaRPr lang="en-US" sz="4400" b="0" i="0" dirty="0">
              <a:solidFill>
                <a:srgbClr val="0D0D0D"/>
              </a:solidFill>
              <a:effectLst/>
            </a:endParaRPr>
          </a:p>
          <a:p>
            <a:pPr marL="0" indent="0" algn="l">
              <a:buNone/>
            </a:pPr>
            <a:r>
              <a:rPr lang="en-US" sz="4400" b="1" i="0" dirty="0">
                <a:solidFill>
                  <a:srgbClr val="0D0D0D"/>
                </a:solidFill>
                <a:effectLst/>
              </a:rPr>
              <a:t>7. Contemporary Medicine</a:t>
            </a:r>
            <a:r>
              <a:rPr lang="en-US" sz="4400" b="0" i="0" dirty="0">
                <a:solidFill>
                  <a:srgbClr val="0D0D0D"/>
                </a:solidFill>
                <a:effectLst/>
              </a:rPr>
              <a:t>: Today, medicine continues to advance with breakthroughs in genetics, molecular biology, and personalized medicine. Technological innovations, such as telemedicine and artificial intelligence, are transforming healthcare delivery and improving patient care.</a:t>
            </a:r>
          </a:p>
          <a:p>
            <a:pPr marL="0" indent="0">
              <a:buNone/>
            </a:pPr>
            <a:br>
              <a:rPr lang="en-US" dirty="0"/>
            </a:br>
            <a:endParaRPr lang="en-GB" dirty="0"/>
          </a:p>
        </p:txBody>
      </p:sp>
    </p:spTree>
    <p:extLst>
      <p:ext uri="{BB962C8B-B14F-4D97-AF65-F5344CB8AC3E}">
        <p14:creationId xmlns:p14="http://schemas.microsoft.com/office/powerpoint/2010/main" val="2102493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EA241-FB32-E920-E840-DCEDF0DA91DF}"/>
              </a:ext>
            </a:extLst>
          </p:cNvPr>
          <p:cNvSpPr>
            <a:spLocks noGrp="1"/>
          </p:cNvSpPr>
          <p:nvPr>
            <p:ph type="title"/>
          </p:nvPr>
        </p:nvSpPr>
        <p:spPr/>
        <p:txBody>
          <a:bodyPr/>
          <a:lstStyle/>
          <a:p>
            <a:r>
              <a:rPr lang="en-US" b="1" i="0" dirty="0">
                <a:solidFill>
                  <a:srgbClr val="0D0D0D"/>
                </a:solidFill>
                <a:effectLst/>
                <a:latin typeface="+mn-lt"/>
              </a:rPr>
              <a:t>Modern Medicine: A Scientific Approach</a:t>
            </a:r>
            <a:endParaRPr lang="en-GB" dirty="0">
              <a:latin typeface="+mn-lt"/>
            </a:endParaRPr>
          </a:p>
        </p:txBody>
      </p:sp>
      <p:sp>
        <p:nvSpPr>
          <p:cNvPr id="3" name="Content Placeholder 2">
            <a:extLst>
              <a:ext uri="{FF2B5EF4-FFF2-40B4-BE49-F238E27FC236}">
                <a16:creationId xmlns:a16="http://schemas.microsoft.com/office/drawing/2014/main" id="{9AE61129-70DC-5060-0E4D-3D228A9DE2F0}"/>
              </a:ext>
            </a:extLst>
          </p:cNvPr>
          <p:cNvSpPr>
            <a:spLocks noGrp="1"/>
          </p:cNvSpPr>
          <p:nvPr>
            <p:ph idx="1"/>
          </p:nvPr>
        </p:nvSpPr>
        <p:spPr/>
        <p:txBody>
          <a:bodyPr/>
          <a:lstStyle/>
          <a:p>
            <a:pPr algn="l">
              <a:buFont typeface="Arial" panose="020B0604020202020204" pitchFamily="34" charset="0"/>
              <a:buChar char="•"/>
            </a:pPr>
            <a:r>
              <a:rPr lang="en-US" b="0" i="0" dirty="0">
                <a:solidFill>
                  <a:srgbClr val="0D0D0D"/>
                </a:solidFill>
                <a:effectLst/>
              </a:rPr>
              <a:t>Medicine today relies on evidence-based practices and scientific research.</a:t>
            </a:r>
          </a:p>
          <a:p>
            <a:pPr algn="l">
              <a:buFont typeface="Arial" panose="020B0604020202020204" pitchFamily="34" charset="0"/>
              <a:buChar char="•"/>
            </a:pPr>
            <a:r>
              <a:rPr lang="en-US" b="0" i="0" dirty="0">
                <a:solidFill>
                  <a:srgbClr val="0D0D0D"/>
                </a:solidFill>
                <a:effectLst/>
              </a:rPr>
              <a:t>Advancements in technology, such as imaging techniques and genetic testing, have furthered our understanding of diseases.</a:t>
            </a:r>
          </a:p>
          <a:p>
            <a:endParaRPr lang="en-GB" dirty="0"/>
          </a:p>
        </p:txBody>
      </p:sp>
    </p:spTree>
    <p:extLst>
      <p:ext uri="{BB962C8B-B14F-4D97-AF65-F5344CB8AC3E}">
        <p14:creationId xmlns:p14="http://schemas.microsoft.com/office/powerpoint/2010/main" val="1503138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3697</TotalTime>
  <Words>2528</Words>
  <Application>Microsoft Office PowerPoint</Application>
  <PresentationFormat>Widescreen</PresentationFormat>
  <Paragraphs>98</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Aptos</vt:lpstr>
      <vt:lpstr>Aptos Display</vt:lpstr>
      <vt:lpstr>Arial</vt:lpstr>
      <vt:lpstr>Söhne</vt:lpstr>
      <vt:lpstr>Office Theme</vt:lpstr>
      <vt:lpstr>THE PLACE AND SIGNIFICANCE OF MEDICCINE AS A NATURAL SCIENTIFIC DISCIPLINE</vt:lpstr>
      <vt:lpstr>Introduction </vt:lpstr>
      <vt:lpstr>Historical Perspective</vt:lpstr>
      <vt:lpstr>Historical Perspective</vt:lpstr>
      <vt:lpstr>Historical Perspective</vt:lpstr>
      <vt:lpstr>Evolution of Medicine as a Science</vt:lpstr>
      <vt:lpstr>Evolution of Medicine as a Science</vt:lpstr>
      <vt:lpstr>Evolution of Medicine as a Science</vt:lpstr>
      <vt:lpstr>Modern Medicine: A Scientific Approach</vt:lpstr>
      <vt:lpstr>Modern Medicine: A Scientific Approach</vt:lpstr>
      <vt:lpstr>Modern Medicine: A Scientific Approach</vt:lpstr>
      <vt:lpstr>Interdisciplinary Nature of Medicine</vt:lpstr>
      <vt:lpstr>Interdisciplinary Nature of Medicine</vt:lpstr>
      <vt:lpstr>Interdisciplinary Nature of Medicine</vt:lpstr>
      <vt:lpstr>The Role of Ethics in Medicine</vt:lpstr>
      <vt:lpstr>The Role of Ethics in Medicine</vt:lpstr>
      <vt:lpstr>The Role of Ethics in Medicine</vt:lpstr>
      <vt:lpstr>Challenges and Future Directions</vt:lpstr>
      <vt:lpstr>Challenges and Future Directions</vt:lpstr>
      <vt:lpstr>Challenges and Future Directions</vt:lpstr>
      <vt:lpstr>Conclusion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PLACE AND SIGNIFICANCE OF MEDICCINE AS A NATURAL SCIENTIFIC DISCIPLINE</dc:title>
  <dc:creator>Dragana Ignjatovic Ristic</dc:creator>
  <cp:lastModifiedBy>Dragana Ristic</cp:lastModifiedBy>
  <cp:revision>1</cp:revision>
  <dcterms:created xsi:type="dcterms:W3CDTF">2024-03-04T19:53:46Z</dcterms:created>
  <dcterms:modified xsi:type="dcterms:W3CDTF">2024-03-07T09:31:12Z</dcterms:modified>
</cp:coreProperties>
</file>